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5"/>
  </p:notesMasterIdLst>
  <p:sldIdLst>
    <p:sldId id="264" r:id="rId3"/>
    <p:sldId id="265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9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11B6E4-9930-4D0B-8CE0-4A85C6229E28}" v="10" dt="2023-01-25T14:08:31.820"/>
    <p1510:client id="{EE77C203-213D-45E8-A666-582EEE891DF9}" v="14" dt="2023-01-25T16:58:15.5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4"/>
  </p:normalViewPr>
  <p:slideViewPr>
    <p:cSldViewPr snapToGrid="0">
      <p:cViewPr varScale="1">
        <p:scale>
          <a:sx n="58" d="100"/>
          <a:sy n="58" d="100"/>
        </p:scale>
        <p:origin x="25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Relationship Id="rId14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25T13:19:48.3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49 24575,'0'-1'0,"0"0"0,0 0 0,0 0 0,0 0 0,0 0 0,1 0 0,-1 0 0,0 0 0,1 1 0,-1-1 0,0 0 0,1 0 0,-1 0 0,1 1 0,0-1 0,-1 0 0,1 0 0,-1 1 0,1-1 0,0 1 0,0-1 0,-1 0 0,2 0 0,24-7 0,33-2 0,56 6 0,233 0-164,1831 2-5570,-1152 4 8111,1346-2-2867,-860-1 4298,-1478 1-3760,-11-1-17,0 1 0,0 1 0,0 1 0,29 7 0,-49-8-31,0 1 0,1-1 0,-1 1 0,0 0 0,0 0 0,0 0 0,0 1 0,-1-1 0,1 1 0,-1 0 0,1 0 0,-1 0 0,6 8 0,-6-6 0,1 1 0,-1 0 0,-1 0 0,1 0 0,-1 0 0,0 0 0,0 1 0,1 10 0,-1 6 0,-1 1 0,-1-1 0,-1 1 0,-5 27 0,5-41 0,-5 27 0,-1 0 0,-17 48 0,-32 69 0,-5 12 0,34-71 0,5 1 0,4 1 0,-11 195 0,9 104 0,-5 247 0,25 456 252,1-473-1869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25T13:20:28.39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25T13:21:30.9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6370 3001 24575,'0'0'0,"0"-1"0,0 1 0,0-1 0,0 1 0,0-1 0,0 1 0,1 0 0,-1-1 0,0 1 0,0-1 0,1 1 0,-1 0 0,0-1 0,0 1 0,1 0 0,-1-1 0,0 1 0,1 0 0,-1-1 0,1 1 0,-1 0 0,0 0 0,1-1 0,-1 1 0,1 0 0,-1 0 0,1 0 0,-1 0 0,0 0 0,1 0 0,0-1 0,13-3 0,0 0 0,26-4 0,119-12 0,100 2-164,102 4-655,90 5-164,70 3 0,2198 5-4915,-2610 2 4928,-96 0 546,-27 2 245,-318 67 1831,-5 0-669,-91 13-99,-64 15-626,-1006 268-1937,935-220 1557,178-50-698,98-22-40,117-26 530,139-36 314,29-9 60,10-3 50,119-22 725,136-35 89,101-30-223,1207-310 393,-1330 331-259,-221 61-622,1 0 0,0 1-1,0 1 1,31 0-1,-52 3-186,0 0 0,1 0 0,-1 0 0,1 0 1,-1 0-1,1 0 0,-1 0 0,1 0 0,-1 0 0,0 0 0,1 0 0,-1 0 0,1 1 0,-1-1 0,1 0 0,-1 0 0,0 0 0,1 1 0,-1-1 0,1 0 0,-1 0 0,0 1 0,1-1 0,-1 0 0,0 1 0,0-1 0,1 0 0,-1 1 1,0-1-1,0 1 0,1-1 0,-1 0 0,0 1 0,0-1 0,0 1 0,0-1 0,0 1 0,0-1 0,1 1 0,-1-1 0,0 0 0,0 1 0,0-1 0,-1 1 0,1-1 0,0 1 0,-2 3 30,0-1-1,0 0 0,-1 0 1,1 0-1,-1 0 0,0 0 1,0-1-1,-5 5 0,-44 28 57,-85 44 0,-246 111-253,-188 56-663,-143 34-163,-356 124-302,-875 341-1362,1560-578 1664,373-162 885,1 1 0,0 1 0,0 0-1,-17 13 1,28-19 92,-1-1 0,1 0 1,0 0-1,0 0 0,-1 0 1,1 1-1,0-1 0,0 0 0,-1 0 1,1 1-1,0-1 0,0 0 1,0 0-1,0 1 0,0-1 0,-1 0 1,1 1-1,0-1 0,0 0 1,0 1-1,0-1 0,0 0 0,0 0 1,0 1-1,0-1 0,0 0 1,0 1-1,0-1 0,0 0 0,0 1 1,0-1-1,1 0 0,-1 1 1,0-1-1,0 0 0,0 0 0,0 1 1,0-1-1,1 0 0,-1 0 1,0 1-1,1-1 0,0 1-18,1 0-1,0-1 0,0 1 1,0-1-1,0 1 1,0-1-1,1 0 1,-1 0-1,4 0 0,33-3-220,50-9-1,146-33-246,543-125-412,337-108 401,250-92 419,3845-1178 84,-4553 1331 0,-377 117 0,-678 272 0,362-156 0,-524 247 0,-2005 1121 163,2154-1131 498,156-78-314,196-126-55,56-46-245,0 0-1,0 0 1,0 0 0,1 0-1,-1 1 1,1-1-1,0 1 1,-4 6-1,6-9-34,0-1 0,0 1 0,0-1-1,0 1 1,0 0 0,0-1-1,0 1 1,0-1 0,0 1 0,0 0-1,1-1 1,-1 1 0,0-1-1,0 1 1,0-1 0,1 1 0,-1 0-1,0-1 1,1 1 0,-1-1-1,1 1 1,-1-1 0,0 0-1,1 1 1,-1-1 0,1 1 0,-1-1-1,1 0 1,-1 1 0,1-1-1,-1 0 1,1 0 0,0 1 0,-1-1-1,1 0 1,-1 0 0,1 0-1,0 0 1,-1 0 0,1 0 0,-1 0-1,1 0 1,0 0 0,9 1 84,0-1 1,0-1 0,0 0 0,0 0-1,10-3 1,198-58 820,90-49-526,428-191-1668,-418 170 932,-119 52 509,-158 69 184,-38 13-121,-10 5 17,-38 22 247,-51 23 1,-210 100 491,-124 63-150,-936 491-601,1084-548-232,265-149 0,1 0 0,0 2 0,1 0 0,-21 18 0,36-29 0,0 0 0,0 0 0,0 1 0,0-1 0,0 0 0,0 0 0,-1 0 0,1 0 0,0 0 0,0 0 0,0 1 0,0-1 0,0 0 0,0 0 0,0 0 0,0 0 0,0 0 0,0 1 0,0-1 0,0 0 0,0 0 0,0 0 0,0 0 0,0 0 0,0 1 0,0-1 0,0 0 0,0 0 0,1 0 0,-1 0 0,0 0 0,0 0 0,0 0 0,0 1 0,0-1 0,0 0 0,0 0 0,0 0 0,0 0 0,1 0 0,-1 0 0,0 0 0,0 0 0,0 0 0,0 0 0,0 1 0,1-1 0,13-1 0,60-19 0,180-75 0,107-55-81,440-214-326,-537 222 407,-198 98 0,-55 33 0,-11 11 0,0 0 0,0 0 0,0 0 0,0 0 0,0-1 0,0 1 0,0 0 0,0 0 0,0 0 0,0 0 0,0 0 0,0 0 0,0 0 0,0-1 0,0 1 0,0 0 0,0 0 0,0 0 0,0 0 0,0 0 0,0 0 0,0 0 0,0-1 0,0 1 0,0 0 0,0 0 0,0 0 0,0 0 0,0 0 0,0 0 0,0 0 0,0-1 0,0 1 0,0 0 0,0 0 0,-1 0 0,1 0 0,0 0 0,0 0 0,0 0 0,0 0 0,0 0 0,0 0 0,0 0 0,0 0 0,-1 0 0,1 0 0,0 0 0,0-1 0,0 1 0,0 0 0,0 0 0,-15 3 0,0 1 0,0 0 0,0 1 0,1 0 0,-17 10 0,-228 106 0,-273 142 488,7 23 1,294-139-489,219-138 0,0 1 0,0 0 0,-12 13 0,17-9 0,7-14 0,0 1 0,0-1 0,0 0 0,0 1 0,0-1 0,0 0 0,0 1 0,0-1 0,0 0 0,0 0 0,0 1 0,0-1 0,1 0 0,-1 1 0,0-1 0,0 0 0,0 0 0,1 1 0,-1-1 0,0 0 0,0 0 0,1 1 0,-1-1 0,0 0 0,0 0 0,1 0 0,-1 0 0,0 0 0,1 1 0,3 0 0,1-1 0,-1 1 0,0-1 0,0 0 0,1 0 0,-1-1 0,0 1 0,6-2 0,68-15 0,216-73 0,909-396-164,-953 356 164,-242 125 0,0 0 0,0-1 0,-1 0 0,14-14 0,-21 20 0,1 0 0,-1-1 0,1 1 0,-1-1 0,0 1 0,1 0 0,-1-1 0,1 1 0,-1-1 0,0 0 0,0 1 0,1-1 0,-1 1 0,0-1 0,0 1 0,1-1 0,-1 0 0,0 1 0,0-1 0,0 1 0,0-1 0,0 0 0,0 1 0,0-1 0,0 0 0,0 1 0,0-1 0,-1 1 0,1-1 0,0 0 0,0 1 0,-1-1 0,1 1 0,0-1 0,0 1 0,-1-1 0,1 1 0,-1-1 0,1 1 0,0-1 0,-1 1 0,1 0 0,-1-1 0,0 0 0,-4 0 0,1-1 0,-1 1 0,1 0 0,-1 0 0,0 1 0,0-1 0,1 1 0,-1 0 0,-5 1 0,-22 1 0,-39 9 0,-268 75-91,-132 57-274,-188 85-992,-730 364 1,1123-453 1983,254-132-523,1 1-1,0-1 1,-15 16 0,17-8 62,8-14-161,1-1-1,0 1 1,0-1 0,0 1 0,0-1 0,0 1 0,1-1-1,-1 1 1,0-1 0,0 0 0,0 1 0,0-1 0,0 1-1,1-1 1,-1 1 0,0-1 0,0 0 0,1 1-1,-1-1 1,0 1 0,0-1 0,1 0 0,-1 0 0,0 1-1,1-1 1,3 2 6,1 0 0,-1-1 0,0 0-1,0 0 1,1 0 0,-1 0 0,0-1-1,1 1 1,-1-1 0,6-1 0,98-8 6,259-62-181,151-48-655,1109-290-1140,-1622 408 1961,304-73 162,-289 69 9,0 1 0,0 1 1,39-2-1,-59 5-165,0 0-1,1 0 1,-1 0 0,0 0-1,1 1 1,-1-1-1,0 0 1,0 0-1,0 0 1,1 0 0,-1 0-1,0 0 1,0 0-1,1 1 1,-1-1 0,0 0-1,0 0 1,0 0-1,1 0 1,-1 1 0,0-1-1,0 0 1,0 0-1,0 1 1,0-1-1,1 0 1,-1 0 0,0 0-1,0 1 1,0-1-1,0 1 1,-7 9 246,-5 0-85,0-1 0,-23 13 0,-187 102 233,-124 63-187,-1126 681-330,1425-838-41,-73 61 1,116-87 190,0-1 0,1 1 0,-1 0 0,1 1 0,0-1 0,0 0 0,-4 10 0,6-13-21,1-1-1,0 1 1,-1 0-1,1 0 1,0 0 0,0-1-1,0 1 1,0 0-1,0 0 1,-1 0-1,2 0 1,-1-1 0,0 1-1,0 0 1,0 0-1,0 0 1,0 0-1,1-1 1,-1 1 0,0 0-1,1 0 1,-1-1-1,0 1 1,1 0-1,-1-1 1,1 1 0,-1 0-1,1-1 1,0 1-1,-1 0 1,1-1-1,0 1 1,0 0 0,3 0 30,0 0 1,0 1 0,0-1-1,0-1 1,0 1 0,0-1-1,0 1 1,0-1 0,0 0-1,4-1 1,21-2 201,32-7 0,237-67 676,128-61-510,1093-455-3003,-1099 412 2300,-113 41 1038,-146 54 236,-139 69-509,-25 16-270,-9 4-39,-126 55 92,-118 61-397,-83 52-520,-276 164 442,31 26 251,542-330-13,35-24 29,10-6 46,107-51 724,139-76 164,87-55-328,331-205-1862,-222 127 671,-183 114 1302,-242 134-570,1 0 1,1 2-1,-1 0 1,31-7 0,-51 16-184,-1-1 1,1 1-1,0 0 1,-1 0-1,1 0 1,0 0-1,-1-1 1,1 1-1,-1 0 1,1 0-1,0 0 1,-1 1-1,1-1 1,0 0 0,-1 0-1,1 0 1,-1 0-1,1 0 1,0 1-1,-1-1 1,1 0-1,-1 1 1,1-1-1,-1 0 1,1 1-1,-1-1 1,1 1-1,-1-1 1,1 1 0,-1-1-1,0 1 1,1-1-1,-1 1 1,1 0-1,-1 1 12,-1 0-1,1 0 0,0 0 1,-1 0-1,0 0 1,1 0-1,-1-1 0,0 1 1,0 0-1,0 0 1,0-1-1,0 1 0,0 0 1,-2 1-1,-22 24 58,-1-1 0,-42 33 0,-562 391-1580,502-373 1391,104-66 107,23-13 0,7-5 0,90-64 0,107-63 0,89-62 65,-30 19 38,563-395 120,-760 524-225,107-104 0,-163 142 1,0 0 0,0-1-1,-2 1 1,12-21 0,-18 28 1,1 1-1,-1-1 1,0 1 0,0-1-1,0 1 1,-1-1 0,1 0-1,-1 1 1,1-1 0,-1 0-1,0 0 1,0 1 0,0-1-1,0 0 1,-1 0 0,1 1-1,-2-5 1,1 5 0,0 0 0,-1 0-1,1 0 1,-1 0 0,0 0 0,1 0-1,-1 1 1,0-1 0,0 1 0,0-1-1,0 1 1,0 0 0,0-1 0,-1 1 0,1 0-1,0 0 1,-1 1 0,1-1 0,-3 0-1,-7-1 1,0 0 0,-1 1-1,1 0 1,-1 1 0,-14 1-1,-48 9 1,-145 37 0,-191 83-163,-306 174-1111,23 53 487,331-147 735,96-44 52,112-68 0,151-95 0,7-4 0,21-11 0,56-33 0,134-88 136,957-593 543,-1000 618-675,-137 85 2,-31 20-2,-9 4-1,-104 55 0,-109 73-3,-71 47 164,-272 174 436,26 18-246,520-357-313,1 0 0,0 1 0,-16 17 0,32-25 110,6-3 46,27-13 274,98-56 390,495-321-1839,-497 293 1068,-110 75 258,-23 19-120,-9 6 15,-121 65 740,-110 73-328,-540 344-2517,749-464 1840,-52 45-1,78-56 23,8-11 0,0 0 0,-1 0 0,1 0 0,0 1 0,0-1 0,0 0 0,0 0 0,0 0 0,0 0 0,0 1 0,0-1 0,0 0 0,0 0 0,0 0 0,0 0 0,0 1 0,0-1 0,0 0 0,0 0 0,0 0 0,0 0 0,0 0 0,1 1 0,-1-1 0,0 0 0,0 0 0,0 0 0,0 0 0,0 0 0,0 1 0,0-1 0,0 0 0,1 0 0,-1 0 0,0 0 0,0 0 0,0 0 0,3 1 0,0-1 0,-1 0 0,1 0 0,0-1 0,-1 1 0,1 0 0,-1-1 0,1 0 0,-1 1 0,4-3 0,157-69 0,100-62-163,677-387-757,-773 418 920,-145 87 0,-42 23 0,-136 69 0,-128 69-164,-410 208-770,461-227 911,171-87 23,54-30 0,13-8 0,28-9 0,46-20 0,213-80 0,120-47-164,-273 103-36,621-240-729,-445 153 809,-285 124 62,-1 0 0,0-2 0,33-25 0,-54 31 25,-8 11 32,0 0 1,0-1-1,0 1 1,0 0-1,0 0 1,0-1-1,0 1 1,0 0-1,0 0 1,0 0-1,0-1 1,0 1-1,0 0 1,0 0-1,0 0 1,0-1-1,0 1 1,0 0-1,0 0 1,0 0-1,0-1 1,-1 1-1,1 0 1,0 0-1,0 0 1,0 0-1,0-1 1,0 1-1,-1 0 1,1 0-1,0 0 1,0 0-1,0 0 1,-1-1-1,-2 1 1,0-1-1,-1 1 0,1-1 0,0 1 1,0 0-1,-1 0 0,1 1 1,0-1-1,-5 2 0,-44 9 1,-71 26 0,-146 62 164,-324 158 909,398-154-1023,179-95 12,2 1-1,-1 0 1,-13 12-1,28-16 77,9-5 31,44-16 261,133-59 553,320-176-631,-13-28-634,-455 257 386,114-58 715,-107 66-339,-44 14-466,0-1 0,0 1 0,0 0 0,-1 0 0,1 0 0,0 0 0,0 0 0,0 0 0,0 0 0,-1 0 0,1 0 0,0 0 0,0 0 0,0 0 0,0 1 0,-1-1 0,1 0 0,0 1 0,0-1 0,-1 0 0,1 1 0,0-1 0,0 2 0,0-1-5,-1-1 0,0 1 0,0 0 0,0 0 0,0 0 0,0 0 0,0 0 0,0 0 0,0 0 0,0 0 0,0 0 0,-1 0 0,1 0 0,0 0 0,-1 0 0,1-1-1,-1 1 1,1 0 0,-1 0 0,0 1 0,-29 34 26,-96 78-24,-89 48-175,-503 313-1802,664-441 1967,-121 75 130,126-81 323,41-25-212,9-6-1,63-51 552,97-67-261,242-153-1233,-29 20-74,-342 228 837,-32 26-60,0 0 1,-1 0 0,1 0-1,0 0 1,0 0 0,0 0-1,0 0 1,-1 0-1,1 0 1,0 0 0,0 0-1,0 0 1,-1 0 0,1 0-1,0 0 1,0 0-1,0 0 1,0 0 0,-1 0-1,1 0 1,0 0 0,0 0-1,0-1 1,0 1 0,-1 0-1,1 0 1,0 0-1,0 0 1,0 0 0,0 0-1,0 0 1,0-1 0,-1 1-1,1 0 1,0 0 0,0 0-1,0 0 1,0-1-1,0 1 1,0 0 0,0 0-1,0 0 1,0 0 0,0-1-1,0 1 1,0 0-1,0 0 1,0 0 0,0-1-1,0 1 1,0 0 0,0 0-1,0 0 1,0 0 0,0-1-1,0 1 1,0 0-1,0 0 1,1 0 0,-1 0-1,0-1 1,0 1 0,0 0-1,0 0 1,0 0-1,0 0 1,1 0 0,-1 0-1,0-1 1,-16 4 243,1 1 0,-23 7-1,-150 52 629,-101 36-655,-738 227-2652,780-262 2459,222-60 142,-37 1 0,55-4-104,0-1 0,-1-1 1,1 1-1,0-1 0,-14-4 0,20 5-50,-1-1 0,0 0-1,1 1 1,-1-1 0,1 0 0,0 1-1,-1-1 1,1 0 0,0 0 0,0 0-1,-1 0 1,1-1 0,0 1-1,0 0 1,0 0 0,0-1 0,0 1-1,1 0 1,-2-3 0,1 2-5,1-1 1,0 1-1,-1 0 1,1 0-1,0 0 1,1 0-1,-1 0 1,0 0-1,0-1 1,1 1-1,0 0 1,-1 0-1,1 0 1,0 0-1,1-2 1,6-9-2,1 0 0,1 0 0,0 1 1,0 1-1,1 0 0,1 0 0,15-10 0,174-118-8,78-17-163,361-138-1517,-316 150 922,-138 49 631,-178 90 139,0 0 1,0 0-1,-1-1 0,8-8 1,-14 14-8,0-1 0,-1 1 0,1-1 1,-1 1-1,0-1 0,1 1 0,-1-1 1,1 1-1,-1-1 0,0 1 0,1-1 1,-1 1-1,0-1 0,1 0 1,-1 1-1,0-1 0,0 0 0,0 1 1,0-1-1,0 1 0,0-1 0,0 0 1,0 1-1,0-1 0,0 0 0,0 1 1,0-1-1,0 0 0,0 1 1,0-1-1,-1 0 0,1 1 0,0-1 1,-1 0-1,-1 0 19,0 0-1,1 0 1,-1 0-1,0 0 1,0 0 0,0 0-1,0 0 1,0 1 0,0-1-1,0 1 1,-1 0-1,-2 0 1,-49-1 406,-142 23 487,-95 35-526,-523 158-2244,663-172 1721,-17 2 239,142-42 242,26-4-330,1 1 1,-1-1-1,0 0 1,1 1 0,-1-1-1,0 1 1,1-1 0,-1 1-1,1-1 1,-1 1-1,0-1 1,1 1 0,0-1-1,-1 1 1,1 0 0,-1-1-1,1 1 1,-1 0-1,1-1 1,0 1 0,-1 0-1,1 0 1,1-1 0,125-57 934,112-43-415,167-68-1524,454-195 62,-812 342 1073,-43 19 160,-9 4 74,-69 28 669,-424 218-247,409-205 13,64-36-336,24-6-475,-1 0-1,1 0 0,0 0 0,0 0 1,0 1-1,0-1 0,0 0 1,-1 0-1,1 0 0,0 0 0,0 0 1,0 0-1,0 0 0,-1 0 1,1 0-1,0 0 0,0 0 0,0 0 1,0 0-1,0 0 0,-1 0 0,1 0 1,0 0-1,0-1 0,0 1 1,0 0-1,0 0 0,-1 0 0,1 0 1,0 0-1,0 0 0,0 0 0,0 0 1,0 0-1,0-1 0,0 1 1,0 0-1,-1 0 0,1 0 0,0 0 1,0 0-1,0-1 0,0 1 0,0 0 1,0 0-1,0 0 0,0 0 1,0 0-1,0-1 0,0 1 0,0 0 1,0 0-1,0 0 0,0 0 1,0 0-1,0-1 0,0 1 0,0 0 1,0 0-1,7-6 87,-1 1 1,1 1 0,0-1-1,0 1 1,12-5-1,288-140 25,74-37-965,-300 143 689,118-54 106,-194 95 51,-1 0 0,2 0 0,-1 0 0,0 1 0,0 0 0,0 0 0,1 0 0,-1 1 0,0 0 0,7 0 0,-11 0 0,-1 0 0,1 1 0,0-1 0,0 0 0,-1 1 0,1-1 0,0 1 0,-1-1 0,1 0 0,0 1 0,-1-1 0,1 1 0,-1 0 0,1-1 0,-1 1 0,1-1 0,-1 1 0,1 0 0,-1 0 0,0-1 0,1 1 0,-1 0 0,0-1 0,1 1 0,-1 0 0,0 1 0,0 1 0,0 0 0,0 1 0,0-1 0,-1 0 0,1 1 0,-1-1 0,0 0 0,0 1 0,-2 5 0,-8 14 0,-1 0 0,-1 0 0,-19 25 0,-20 20-51,-4-2-1,-2-2 0,-69 58 0,-215 161-1086,119-103 846,217-176 356,1 0 0,-1 1-1,1 0 1,0 0 0,1 0-1,-1 0 1,-6 12 0,11-17-60,0 1 0,0-1 0,0 0 1,0 1-1,0-1 0,0 0 0,0 1 1,0-1-1,0 0 0,1 0 0,-1 1 1,0-1-1,0 0 0,0 1 0,0-1 1,1 0-1,-1 0 0,0 0 0,0 1 1,1-1-1,-1 0 0,0 0 0,0 0 1,1 1-1,-1-1 0,0 0 1,1 0-1,-1 0 0,0 0 0,0 0 1,1 0-1,-1 0 0,0 0 0,1 0 1,-1 0-1,0 0 0,1 0 0,-1 0 1,0 0-1,1 0 0,-1 0 0,0 0 1,1 0-1,-1 0 0,1 0 0,40-10 75,104-45-79,87-38-164,84-27-655,791-224-2130,-830 270 2669,-689 194 421,-14 3-305,-1060 353-2558,1131-346 2317,295-107 745,-75 42 0,118-53-132,16-11-201,1-1 0,0 0-1,0 0 1,-1 0 0,1 1-1,0-1 1,0 0 0,0 0-1,-1 1 1,1-1 0,0 0-1,0 1 1,0-1-1,0 0 1,0 0 0,-1 1-1,1-1 1,0 0 0,0 1-1,0-1 1,0 0 0,0 1-1,0-1 1,0 0 0,0 1-1,0-1 1,0 1-1,2 0 11,0 0 0,0 0 0,1-1 0,-1 1 0,0-1 0,0 1 0,0-1 0,0 0 0,1 0 0,-1 0 0,0 0 0,0 0 0,0 0 0,1 0 0,1-1 0,249-47 109,219-67-290,173-55-654,1645-488-1838,-1735 500 2984,-234 80-205,-301 74-123,34-2 0,-37 8 0,-17-2 0,0 1 0,1-1 0,-1 0 0,0 0 0,0 0 0,1 0 0,-1 1 0,0-1 0,0 0 0,1 0 0,-1 1 0,0-1 0,0 0 0,0 0 0,0 1 0,0-1 0,1 0 0,-1 1 0,0-1 0,0 0 0,0 1 0,0-1 0,0 0 0,0 1 0,0-1 0,0 0 0,0 0 0,0 1 0,0-1 0,0 1 0,-2 2 0,0 1 0,1-1 0,-1 0 0,-1 0 0,1 0 0,0 0 0,-1 0 0,0 0 0,-4 3 0,-61 50 0,-158 105-164,-614 440-907,637-444 1890,72-57 164,99-75-463,25-16-40,53-28 388,-36 14-770,145-63 885,98-27-135,655-163-543,-693 207-141,-190 46 41,0 1 0,1 1-1,36 0 1,-61 3-178,1 0-1,-1 0 1,1 0 0,-1 0-1,1 0 1,-1 1-1,1-1 1,-1 1 0,1-1-1,-1 1 1,0-1 0,1 1-1,-1 0 1,0 0-1,0-1 1,1 1 0,1 2-1,-3-2-10,0 0-1,1 0 1,-1 0-1,0 0 1,0 0-1,0 0 1,0 0-1,0 0 1,0 0 0,0 0-1,-1 0 1,1 0-1,0 0 1,0 0-1,-1 0 1,1 0-1,-1 0 1,1 0-1,-1-1 1,1 1-1,-1 0 1,1 0 0,-1 0-1,0-1 1,-1 2-1,-16 15 69,0-1 0,-1-1-1,-1 0 1,-32 17 0,-202 105-184,-103 33-651,-820 342-1626,1091-475 2147,-234 96-474,113-57 1003,156-63-203,50-13-94,0 0 1,-1 0-1,1 1 0,0-1 0,0 0 0,0 0 0,0 0 0,0 0 1,-1 0-1,1 0 0,0 0 0,0-1 0,0 1 0,0 0 0,0-1 1,-2 0-1,3 1-2,0-1 1,0 0-1,0 1 1,0-1-1,0 0 1,0 1-1,0-1 1,0 1-1,1-1 1,-1 0 0,0 1-1,0-1 1,1 1-1,-1-1 1,0 1-1,1-1 1,-1 1-1,0-1 1,1 1-1,-1-1 1,1 1-1,-1 0 1,1-1-1,-1 1 1,1-1-1,0 1 1,35-27 29,101-56-18,250-139 902,-342 195-561,60-48 0,-99 70-267,0-1-1,0 1 0,0-2 1,8-11-1,-13 17-60,0-1 0,0 1 0,0 0 0,-1-1 0,1 1 0,0-1 0,-1 1 0,1-1 0,-1 0 0,0 1 1,0-1-1,1 1 0,-1-1 0,0 0 0,0 1 0,0-1 0,-1 0 0,1-1 0,-1 1 1,0 1 0,0-1 1,1 1-1,-1 0 0,0-1 0,0 1 1,-1 0-1,1 0 0,0 0 0,0 0 0,-1 0 1,1 0-1,0 0 0,-1 0 0,1 0 1,-1 1-1,1-1 0,-2 0 0,-5-2 74,0 1-1,-1 0 0,1 1 0,-14-2 0,-14 2 147,1 2 0,-1 1-1,-39 8 1,-193 53 409,-747 286-2190,784-252 1535,211-88 0,0 0 0,-27 6 0,48-18 0,10-5 0,44-25 0,145-79 0,89-51-164,-253 143 130,540-312-867,-24-20 277,-450 276 624,-91 63 21,-22 16 122,-186 105 1028,131-68-632,-89 39 0,127-71-560,28-8 21,0 0-1,-1 1 1,1-1 0,0 0-1,0 0 1,0 0-1,-1 0 1,1 0 0,0 0-1,0 0 1,0 0 0,-1 0-1,1-1 1,0 1-1,0 0 1,0 0 0,-1 0-1,1 0 1,0 0-1,0 0 1,0 0 0,0 0-1,-1 0 1,1-1 0,0 1-1,0 0 1,0 0-1,0 0 1,0 0 0,0-1-1,-1 1 1,1 0-1,0 0 1,0 0 0,0 0-1,0-1 1,0 1-1,0 0 1,0 0 0,0 0-1,0-1 1,0 1 0,0 0-1,0 0 1,0 0-1,0-1 1,0 1 0,0 0-1,0 0 1,0 0-1,0-1 1,0 1 0,4-6 34,-1 0 0,1 1 0,0-1 0,0 1 0,6-6 0,283-271 2659,-213 216-2244,-61 55-387,-19 11-62,0 0 1,0 0-1,-1 0 0,1 0 0,0 0 0,0 0 0,0 0 0,0 0 1,0 1-1,0-1 0,0 0 0,0 0 0,0 0 0,0 0 0,0 0 0,0 0 1,0 0-1,0 0 0,0 1 0,0-1 0,0 0 0,0 0 0,0 0 1,0 0-1,0 0 0,0 0 0,0 0 0,0 0 0,0 1 0,0-1 1,1 0-1,-1 0 0,0 0 0,0 0 0,0 0 0,0 0 0,0 0 0,0 0 1,0 0-1,0 0 0,0 0 0,0 1 0,0-1 0,1 0 0,-1 0 1,0 0-1,0 0 0,0 0 0,0 0 0,0 0 0,0 0 0,0 0 0,0 0 1,1 0-1,-1 0 0,0 0 0,0 0 0,0 0 0,0 0 0,0 0 1,0 0-1,0 0 0,1 0 0,-1-1 0,0 1 0,-6 9 0,0-1 0,0 0 0,0 0 0,-11 9 0,-235 213-430,16-15 45,229-208 385,0 0 0,0 0 0,-8 13 0,15-20 0,0 1 0,0-1 0,-1 0 0,1 0 0,0 0 0,0 0 0,0 0 0,0 0 0,0 0 0,0 0 0,0 1 0,0-1 0,0 0 0,0 0 0,0 0 0,0 0 0,0 0 0,0 0 0,0 1 0,0-1 0,0 0 0,0 0 0,0 0 0,0 0 0,0 0 0,0 1 0,0-1 0,0 0 0,0 0 0,0 0 0,0 0 0,0 0 0,0 0 0,0 0 0,0 1 0,0-1 0,0 0 0,0 0 0,0 0 0,1 0 0,-1 0 0,0 0 0,0 0 0,0 0 0,0 0 0,0 1 0,10-4 0,18-12 0,28-21 0,336-211 0,-299 193 0,-64 42 3,-29 12-3,0 0 0,1 0 0,-1 0-1,0 0 1,1 0 0,-1-1 0,0 1-1,1 0 1,-1 0 0,0 0 0,0 0 0,1 0-1,-1 0 1,0 0 0,1 0 0,-1 0-1,0 0 1,1 0 0,-1 0 0,0 0-1,1 0 1,-1 1 0,0-1 0,0 0-1,1 0 1,-1 0 0,0 0 0,1 0-1,-1 1 1,0-1 0,0 0 0,1 0-1,-1 1 1,-1 2 12,0 0 0,-1-1-1,1 1 1,-1 0 0,1-1 0,-1 1-1,0-1 1,0 1 0,0-1 0,0 0-1,-4 3 1,-71 64 569,49-45-548,1 0-1,-38 46 1,64-69-33,-1 1 0,1 0 0,0 0 0,-1 0 0,1 0 0,0 0 0,0 0 0,0 0 0,1 1 0,-1-1 0,0 4 0,1-5 0,0-1 0,0 1 0,0-1 0,0 1 0,0-1 0,1 1 0,-1-1 0,0 1 0,0-1 0,0 1 0,1-1 0,-1 1 0,0-1 0,1 1 0,-1-1 0,0 1 0,1-1 0,-1 0 0,1 1 0,-1-1 0,1 0 0,-1 1 0,1-1 0,-1 0 0,1 0 0,-1 1 0,1-1 0,-1 0 0,1 0 0,0 0 0,6 1 0,0-1 0,-1 0 0,1 0 0,0-1 0,0 0 0,-1 0 0,12-4 0,33-10 0,47-23 0,238-124-777,-13-23-244,-149 76 858,-72 41 163,-95 64 0,-19 15 0,-39 28 0,-444 326-908,275-197 1255,202-154 415,40-31-702,-6 4-37,102-81-13,237-176 144,-465 332 1380,12-8-1555,-55 37-159,-81 46-516,195-116 501,-65 24 0,100-43 188,0-1 0,-1 0 0,1 0-1,-1 0 1,1 0 0,-5 0 0,8-1 7,1 0 0,0 0 0,-1 0 0,1 0-1,-1 0 1,1 0 0,0 0 0,-1 0 0,1-1 0,0 1 0,0 0-1,-1 0 1,1 0 0,0 0 0,-1 0 0,1-1 0,0 1 0,-1 0-1,1 0 1,0 0 0,0-1 0,0 1 0,-1 0 0,1 0 0,0-1-1,0 1 1,0 0 0,-1-1 0,1 1 0,0 0 0,0-1 0,0 1-1,0 0 1,0-1 0,0 1 0,0 0 0,0-1 0,0 1 0,0 0-1,0-1 1,0 1 0,0 0 0,0-1 0,0 1 0,0 0 0,0-1-1,0 1 1,1-1 0,5-9 0,1-1 0,0 1 0,1 0 0,0 1 0,0 0 0,18-14 0,154-130 0,307-224-945,-137 109-76,-155 104 191,-187 157 808,0 0-1,0-1 1,-1 0-1,0 0 1,-1-1-1,0 0 1,0 0-1,6-15 1,-12 24 21,1-1 1,-1 0 0,0 0 0,0 0-1,0 0 1,0 0 0,0 0-1,0 1 1,0-1 0,0 0-1,0 0 1,0 0 0,0 0 0,-1 0-1,1 0 1,0 0 0,-1 1-1,1-1 1,0 0 0,-1 0 0,1 1-1,-1-1 1,0 0 0,1 0-1,-1 1 1,1-1 0,-1 1-1,0-1 1,0 0 0,1 1 0,-1 0-1,-1-2 1,-3 1-1,-1 0 1,1-1 0,0 2-1,0-1 1,0 1-1,0-1 1,-1 1-1,1 1 1,-9 1-1,-28 5 1,0 2 0,-67 24 0,-185 83-164,-690 390-1800,768-380 1295,103-69 615,112-57 72,1 1 0,-1-1-1,0 1 1,0-1 0,1 0 0,-1 0-1,0 1 1,0-1 0,1 0-1,-1 0 1,0 0 0,0 0 0,0 0-1,1 0 1,-1 0 0,0 0-1,0 0 1,-1 0 0,2-1 15,1-1 1,-1 1-1,1 0 1,0 0-1,-1 0 1,1 0-1,0 0 1,-1 0-1,1 0 1,0 1 0,0-1-1,0 0 1,2-1-1,102-83 867,91-67-415,298-230-1386,-303 225 256,-143 111 794,-45 43-103,0 0 0,0 0 0,0-1 0,0 0 0,-1 1 0,0-1 0,3-6 0,-4 9-35,-1 1 0,0-1 1,0 1-1,0-1 0,0 1 1,0-1-1,0 1 0,0-1 1,0 0-1,0 1 0,0-1 0,0 1 1,-1-1-1,1 1 0,0-1 1,0 1-1,0-1 0,-1 1 1,1-1-1,0 1 0,-1-1 0,1 1 1,0-1-1,-1 1 0,1 0 1,-1-1-1,1 1 0,0-1 1,-1 1-1,1 0 0,-1 0 1,1-1-1,-1 1 0,1 0 0,-1 0 1,0 0-1,1-1 0,-1 1 1,1 0-1,-1 0 0,1 0 1,-1 0-1,1 0 0,-1 0 0,0 0 1,-9 0 88,0 0 1,0 1 0,0 0 0,0 1 0,-10 2-1,-232 65 721,-138 58-817,276-89-186,-1103 351-2414,962-321 1730,221-59 771,-61 5 1,93-14 127,0 1 1,0-1 0,-1 0-1,1-1 1,0 1-1,-1 0 1,1-1 0,-4 0-1,6 1-23,0-1-1,-1 1 1,1 0-1,0 0 1,0 0-1,0 0 1,-1-1-1,1 1 1,0 0-1,0 0 1,0-1-1,0 1 1,0 0-1,-1 0 1,1-1-1,0 1 1,0 0-1,0 0 1,0-1-1,0 1 1,0 0-1,0 0 1,0-1-1,0 1 1,0 0-1,0 0 1,0-1-1,0 1 0,0 0 1,0 0-1,0-1 1,0 1-1,0 0 1,1 0-1,-1-1 1,0 1-1,0 0 1,0 0-1,0-1 1,0 1-1,1 0 1,-1 0-1,0 0 1,0-1-1,1 1 1,8-7 128,0-1 0,0 2-1,1-1 1,18-8 0,351-183-282,-104 55-140,-16 19 1057,-212 106-229,0 2 0,1 2 0,81-12 0,-97 21-94,-1 2 0,46 1 0,-68 2-336,-1 1 0,1 0 1,-1 0-1,0 1 0,1 0 0,-1 0 1,0 1-1,0 0 0,0 1 0,0 0 1,-1 0-1,0 0 0,14 11 0,-15-8-27,0 0 0,0 0 0,0 1 0,-1-1 0,0 1 0,0 0 0,-1 1 0,0-1 0,4 12 0,-2 2-41,0 0-1,5 41 1,-8-28-75,-1 1 0,-2 0 0,-1 0 0,-2 0 0,-2 0 0,-1-1 0,-2 0 0,-12 36 0,-3-6-109,-4 0-1,-2-2 1,-45 73 0,-22 7 138,10-29 0,83-109 0,-1 0 0,2 0 0,-1 1 0,0-1 0,1 1 0,-2 7 0,4-12 0,0 0 0,-1 0 0,1 0 0,0 0 0,0 0 0,0 0 0,0 0 0,0 0 0,0 0 0,0 0 0,1 1 0,-1-1 0,0 0 0,1 0 0,-1 0 0,0 0 0,1 0 0,-1 0 0,1 0 0,0-1 0,-1 1 0,1 0 0,1 1 0,0 0 0,0-1 0,0 0 0,0 0 0,0 0 0,0-1 0,1 1 0,-1 0 0,0-1 0,0 0 0,0 1 0,1-1 0,-1 0 0,3 0 0,7-1 0,1 0 0,19-4 0,180-59 0,105-62-164,91-49-655,1208-510-3113,-1408 610 2949,-199 72 905,0 1 0,0-1 0,0 2 0,0 0 1,0 0-1,0 0 0,1 1 0,-1 0 0,0 1 0,14 3 0,-22-4 70,0 1 0,1-1-1,-1 1 1,0 0 0,1-1-1,-1 1 1,0 0 0,0 0 0,1 0-1,-1 0 1,0 0 0,0 0-1,0 0 1,0 0 0,-1 1 0,1-1-1,0 0 1,0 0 0,-1 1-1,1-1 1,-1 1 0,1-1 0,-1 0-1,1 1 1,-1-1 0,0 1 0,0-1-1,0 1 1,0-1 0,0 1-1,0-1 1,0 1 0,0-1 0,-1 1-1,1-1 1,-1 1 0,0 1-1,-3 7 5,-1 0-1,0-1 0,0 1 1,-1-1-1,0-1 0,0 1 0,-10 8 1,-44 45 58,-2-4 1,-133 95 0,130-110 764,62-41-723,1 0 0,0-1 1,-1 0-1,0 1 1,1-1-1,-1 0 0,0 0 1,0-1-1,0 1 1,1-1-1,-1 1 0,-5-1 1,-15 2 616,7 1-482,0 1 1,1 1-1,-1 1 1,1 0-1,0 1 1,-20 12-1,-8 3 115,-470 237 1707,373-186-2036,131-67-17,0 0 0,0 0 0,0 1 0,-8 9 0,17-16 0,-1 0 0,1 0 0,0 0 0,0 0 0,-1 1 0,1-1 0,0 0 0,0 0 0,-1 1 0,1-1 0,0 0 0,0 0 0,0 1 0,-1-1 0,1 0 0,0 1 0,0-1 0,0 0 0,0 0 0,0 1 0,0-1 0,-1 0 0,1 1 0,0-1 0,0 0 0,0 1 0,0-1 0,0 1 0,0-1 0,1 0 0,-1 1 0,0-1 0,0 0 0,0 0 0,0 1 0,0-1 0,0 0 0,0 1 0,1-1 0,-1 0 0,0 1 0,1-1 0,1 1 0,1-1 0,0 0 0,-1 0 0,1 0 0,-1 0 0,1 0 0,0-1 0,-1 1 0,1-1 0,3-1 0,21-6 0,-1-1 0,36-18 0,123-72 0,236-153-843,-72 42 70,-334 200 773,33-13 0,-49 23 0,1 0 0,0 0 0,0 0 1,0 0-1,0 1 0,0-1 1,0 0-1,0 0 0,0 0 1,0 0-1,0 0 0,0 0 1,0 0-1,0 1 0,0-1 0,0 0 1,0 0-1,0 0 0,0 0 1,0 0-1,0 0 0,0 0 1,1 0-1,-1 0 0,0 1 0,0-1 1,0 0-1,0 0 0,0 0 1,0 0-1,0 0 0,0 0 1,0 0-1,0 0 0,0 0 1,0 0-1,1 0 0,-1 0 0,0 0 1,0 0-1,0 0 0,0 0 1,0 0-1,0 1 0,0-1 1,0 0-1,1 0 0,-1 0 0,0 0 1,0 0-1,0-1 0,0 1 1,0 0-1,0 0 0,0 0 1,0 0-1,1 0 0,-1 0 1,-16 17 124,-72 57 218,-142 92 0,110-84-474,58-38-72,-394 261-660,421-284 1242,25-15 49,23-15-55,2-3-245,87-67-24,145-101 53,-228 171 352,-18 9-502,-1 0-1,0 0 0,0 0 1,0 0-1,0 0 1,0 0-1,0 0 0,1 0 1,-1 0-1,0 0 0,0 0 1,0 0-1,0 0 1,0 0-1,0 0 0,1 0 1,-1 0-1,0 0 1,0 0-1,0 0 0,0 0 1,0 0-1,0 1 1,0-1-1,0 0 0,1 0 1,-1 0-1,0 0 1,0 0-1,0 0 0,0 0 1,0 1-1,0-1 1,0 0-1,0 0 0,0 0 1,0 0-1,0 0 0,0 0 1,0 1-1,0-1 1,0 0-1,0 0 0,0 0 1,0 0-1,0 0 1,0 0-1,0 1 0,0-1 1,0 0-1,0 0 1,0 0-1,0 0 0,0 0 1,0 0-1,-1 1 1,-16 27 373,16-26-368,-119 139 83,17-23-101,99-114 6,1 1 0,0-1 0,-1 1 0,1 0 0,1 0 0,-1 0 0,-2 10 0,5-14 0,-1 0 0,1 0 0,0 0 0,0 0 0,0 0 0,0 0 0,0 0 0,0 0 0,1 0 0,-1-1 0,0 1 0,0 0 0,1 0 0,-1 0 0,0 0 0,1 0 0,-1 0 0,1 0 0,-1-1 0,2 2 0,0 0 0,-1-1 0,1 0 0,0 0 0,0 1 0,0-1 0,0-1 0,0 1 0,0 0 0,0 0 0,0-1 0,1 1 0,-1-1 0,2 0 0,11 1 0,0 0 0,-1-2 0,1 0 0,26-5 0,124-37 0,148-64-474,-180 59 21,37-4-145,-123 45 490,-45 7 106,-1 0 0,1 0 0,0 0 0,0 0 0,-1 0 0,1 1 0,0-1 0,-1 0 0,1 1 0,0-1 0,-1 1 0,1 0 0,2 1 0,-3-1 3,-1-1-1,1 1 1,-1 0-1,0-1 1,1 1-1,-1 0 1,0-1-1,1 1 1,-1 0-1,0-1 1,0 1-1,1 0 1,-1 0-1,0-1 1,0 1-1,0 0 1,0 0-1,0 0 1,0-1-1,0 1 1,0 0-1,-1-1 1,1 1-1,0 0 1,0 0-1,-1-1 1,1 2-1,-3 3 2,1 0 1,-1 0-1,0-1 0,0 1 0,-7 7 1,-37 35-3,-1-1 0,-84 59 0,44-36 0,34-25 0,40-34-21,18-16 1,5-6 61,-9 12-37,0 0 0,0 0 0,0 0 0,1 0 0,-1 0-1,0-1 1,0 1 0,0 0 0,0 0 0,0 0 0,0 0 0,1-1 0,-1 1 0,0 0-1,0 0 1,0 0 0,0 0 0,0-1 0,0 1 0,0 0 0,0 0 0,0 0 0,0-1-1,0 1 1,0 0 0,0 0 0,0 0 0,0-1 0,0 1 0,0 0 0,0 0 0,0 0-1,0-1 1,0 1 0,-1 0 0,1 0 0,0 0 0,0 0 0,0-1 0,0 1 0,-1 0-1,-2 0 74,0 1-1,0-1 1,0 1-1,-1 0 0,1-1 1,0 2-1,0-1 0,0 0 1,-3 2-1,-159 85 622,99-50-690,-460 264-1023,405-238 1009,111-59 6,0 0 0,0-1 0,-11 3 0,21-7 0,0 0 0,0-1 0,0 1 0,1 0 0,-1 0 0,0 0 0,0 0 0,0 0 0,0 0 0,0 0 0,0 0 0,0 0 0,0 0 0,0-1 0,0 1 0,0 0 0,1 0 0,-1 0 0,0 0 0,0 0 0,0 0 0,0 0 0,0-1 0,0 1 0,0 0 0,0 0 0,0 0 0,0 0 0,0 0 0,0 0 0,0 0 0,0-1 0,0 1 0,0 0 0,0 0 0,0 0 0,0 0 0,-1 0 0,1 0 0,0 0 0,0-1 0,0 1 0,0 0 0,0 0 0,0 0 0,0 0 0,0 0 0,0 0 0,0 0 0,0 0 0,-1 0 0,1 0 0,0 0 0,0-1 0,0 1 0,0 0 0,0 0 0,0 0 0,0 0 0,-1 0 0,1 0 0,0 0 0,24-20 0,552-375-852,-421 293 715,-138 90 289,0-1-1,-1 0 1,22-24-1,-37 36-142,1-1 0,-1 1-1,0-1 1,0 1 0,1-1 0,-1 1-1,-1-1 1,1 0 0,0 1-1,0-1 1,-1 0 0,1 0 0,-1 0-1,1 1 1,-1-1 0,1-3-1,-2 5-7,1-1 0,0 1 0,-1-1 0,1 0 0,-1 1-1,1-1 1,0 1 0,-1-1 0,1 1 0,-1-1 0,1 1 0,-1-1-1,0 1 1,1 0 0,-1-1 0,1 1 0,-1 0 0,0 0 0,1-1-1,-1 1 1,0 0 0,1 0 0,-1 0 0,0 0 0,1 0 0,-1 0-1,0 0 1,-1 0 0,-7 0-3,0 1 0,-1 0 0,1 1-1,0 0 1,-11 4 0,-18 7 2,-69 37 0,-34 29 0,140-78 0,-126 77 0,44-26 0,-119 55 0,201-106 0,-1 0 0,0 0 0,0 0 0,0 0 0,0-1 0,0 1 0,0-1 0,0 0 0,-4 1 0,5-1 0,1-1 0,0 1 0,0 0 0,0-1 0,0 1 0,0 0 0,0-1 0,0 1 0,0 0 0,0-1 0,0 1 0,0 0 0,0-1 0,0 1 0,0 0 0,0-1 0,1 1 0,-1 0 0,0-1 0,0 1 0,0 0 0,0-1 0,1 1 0,-1 0 0,0 0 0,0-1 0,0 1 0,1 0 0,-1 0 0,0-1 0,1 1 0,-1 0 0,0 0 0,1 0 0,45-42 0,79-60 0,-26 21 20,281-225 128,-278 221-148,-100 83 0,1 0 0,-1 0 0,0-1 0,0 1 0,0 0 0,-1-1 0,1 0 0,0 1 0,-1-1 0,0 0 0,2-5 0,-3 8 0,0-1 0,0 0 0,0 1 0,0-1 0,0 1 0,0-1 0,0 0 0,-1 1 0,1-1 0,0 1 0,0-1 0,-1 1 0,1-1 0,0 1 0,-1-1 0,1 1 0,0-1 0,-1 1 0,1-1 0,-1 1 0,1 0 0,-1-1 0,1 1 0,-1 0 0,1-1 0,-1 1 0,1 0 0,-1 0 0,1-1 0,-1 1 0,0 0 0,1 0 0,-1 0 0,1 0 0,-2 0 0,-8-1 0,0 1 0,0 1 0,0 0 0,0 0 0,0 0 0,-15 6 0,-36 11 0,-75 35 0,-61 40-930,-364 235 1,378-200 540,75-38 332,103-86 97,0 1-1,1 0 1,-1 0-1,1 1 1,0-1 0,-4 9-1,8-14-31,0 0-1,0 1 1,0-1-1,0 1 1,-1-1-1,1 0 1,0 1 0,0-1-1,0 1 1,0-1-1,0 0 1,0 1-1,0-1 1,0 1-1,0-1 1,0 1 0,0-1-1,0 0 1,0 1-1,0-1 1,1 1-1,-1-1 1,0 0-1,0 1 1,0-1 0,1 1-1,-1-1 1,0 0-1,0 1 1,1-1-1,-1 0 1,0 0 0,1 1-1,1 0 13,0-1 0,0 0-1,0 1 1,0-1 0,0 0 0,0 0-1,0 0 1,0 0 0,-1 0 0,1-1-1,0 1 1,3-2 0,26-8 59,28-13 0,-54 21-79,452-202 0,-333 150 164,-115 51-62,0 0 0,-1 1 1,1 0-1,1 0 0,13-1 0,-21 3-77,-1 0 0,0 0 0,1 0 0,-1 1 1,0-1-1,1 0 0,-1 0 0,0 1 0,1-1 0,-1 1 0,0-1 0,0 1 0,1-1 0,-1 1 0,0 0 0,0 0 0,0-1 0,0 1 0,0 0 0,0 0 1,0 0-1,0 0 0,0 0 0,-1 0 0,1 1 0,0-1 0,-1 0 0,1 0 0,0 1 0,-1-1 0,0 0 0,1 0 0,-1 1 0,0-1 0,0 0 0,0 1 1,1-1-1,-1 1 0,-1-1 0,1 0 0,0 1 0,0-1 0,-1 2 0,-1 7 43,-1 0 0,0 0-1,-1 0 1,0 0 0,0-1 0,-10 16 0,-27 38-97,-3-2 0,-96 103 0,11-33-288,-6-6 0,-5-5-1,-5-7 1,-227 135 0,358-240 317,14-7 0,2-1 0,26-12 0,-13 5 0,339-121-3,-224 86-21,505-152-100,-491 157 166,-133 34-40,1 1 0,0 0 0,1 1 0,22 1 0,-33 0-2,-1 0 0,0 0 0,0 1 0,0-1 0,0 0 0,0 1 0,0-1 0,0 0 0,0 1 0,0-1 0,0 1 0,0 0 0,0-1 0,1 2 0,-2-2 0,1 1 0,-1-1 0,0 0 0,0 1 0,0-1 0,1 1 0,-1-1 0,0 1 0,0-1 0,0 1 0,0-1 0,0 0 0,0 1 0,0-1 0,0 1 0,0-1 0,0 1 0,0-1 0,0 1 0,-1-1 0,1 1 0,0-1 0,0 0 0,0 1 0,-1-1 0,1 1 0,0-1 0,-1 1 0,-5 5 0,0 0 0,-1 0 0,1 0 0,-1-1 0,-1 0 0,-12 6 0,-116 60 0,-154 62-534,-28 12-111,181-75 619,53-26 329,-1-3 0,-98 31 0,146-64 109,37-8-408,0 0 1,0 0 0,-1 0-1,1 0 1,0 0-1,0 0 1,-1 0-1,1 0 1,0 0-1,-1 0 1,1 0 0,0 0-1,0 0 1,-1 0-1,1 0 1,0 0-1,0 0 1,-1 0-1,1 0 1,0-1 0,0 1-1,0 0 1,-1 0-1,1 0 1,0 0-1,0 0 1,0-1-1,-1 1 1,1 0 0,0 0-1,0 0 1,0-1-1,0 1 1,0 0-1,-1 0 1,1-1-1,0 1 1,0 0 0,0 0-1,0-1 1,0 1-1,0 0 1,0 0-1,0-1 1,0 1-1,0 0 1,0 0 0,0-1-1,0 1 1,4-6 15,0 1 1,0 0 0,0 0-1,0 0 1,1 0 0,10-7-1,99-74 1,272-148-882,-190 120 616,0 0 220,-50 40 189,-138 70-83,0 1 0,-1 0 0,1 1 0,1-1 0,-1 2 0,13-2 0,-21 3-71,1 0 1,0 0 0,-1 0-1,1 0 1,0 0 0,0 0-1,-1 0 1,1 0-1,0 1 1,-1-1 0,1 0-1,0 0 1,-1 1 0,1-1-1,0 1 1,-1-1 0,1 0-1,-1 1 1,1-1-1,-1 1 1,1-1 0,-1 1-1,1 0 1,-1-1 0,1 1-1,-1-1 1,1 2 0,-1 0 2,0 1 0,0-1 0,0 0 1,0 0-1,0 0 0,-1 1 1,1-1-1,0 0 0,-1 0 1,0 0-1,0 0 0,1 0 0,-3 4 1,-9 14 1,0-1 1,-27 33-1,-288 307-15,273-302 164,52-53-15,5-3 34,18-11 178,83-56-46,74-49-277,542-300-1863,-514 310 1567,-184 95 254,0 1-1,1 1 0,0 1 1,28-4-1,-48 10 5,1 1 0,-1-1 0,1 1 0,-1 0 0,1 0 0,-1 1 0,0-1 0,1 1 0,-1-1 0,7 3 0,-9-2 0,0-1 0,0 1 0,0-1 0,-1 1 0,1 0 0,0-1 0,0 1 0,0 0 0,0 0 0,-1 0 0,1 0 0,0 0 0,-1 0 0,1 0 0,-1 0 0,1 0 0,-1 0 0,1 0 0,-1 0 0,0 0 0,1 0 0,-1 2 0,0 2 0,-1 1 0,0-1 0,1 1 0,-2-1 0,1 0 0,-1 1 0,0-1 0,0 0 0,0 0 0,-1 0 0,-4 6 0,-11 17 1,-1-2 0,-2 0 0,-25 26 0,-82 71-168,128-123 167,-318 281-827,211-188 1005,25-24 641,78-65-673,-2 0-1,1 0 0,0-1 1,-9 4-1,14-7-142,0 0 0,0 0 1,0 1-1,0-1 0,0 0 1,-1 0-1,1 0 0,0 0 1,0 0-1,0 0 0,0 0 1,0 0-1,0 0 0,0 0 1,-1 0-1,1 0 0,0 0 1,0 0-1,0 0 0,0 0 1,0 0-1,0 0 0,0 0 1,0 0-1,-1 0 0,1 0 1,0 0-1,0 0 0,0 0 1,0 0-1,0 0 0,0-1 1,0 1-1,0 0 0,0 0 1,-1 0-1,1 0 0,0 0 1,0 0-1,0 0 0,0 0 1,0 0-1,0 0 0,0-1 1,0 1-1,0 0 0,0 0 1,0 0-1,0 0 0,0 0 1,0 0-1,0 0 0,0-1 1,0 1-1,0 0 0,0 0 1,0 0-1,0 0 0,0 0 1,0 0-1,0 0 1,0 0-1,0-1 0,0 1 1,0 0-1,0 0 0,12-18 54,6-2-58,0 0-1,1 2 0,31-23 1,73-45 176,13 6 409,-119 72-535,-1 1-1,1 0 1,0 1-1,1 1 0,-1 1 1,28-4-1,-41 8-48,0 0 0,0-1 0,0 1 0,1 1 0,-1-1 0,0 1 0,0-1 0,4 3 0,-7-3 0,0 0 0,0 1 0,0-1 0,0 1 0,-1 0 0,1-1 0,0 1 0,0 0 0,-1-1 0,1 1 0,-1 0 0,1 0 0,0-1 0,-1 1 0,1 0 0,-1 0 0,0 0 0,1 0 0,-1 0 0,0 0 0,0 0 0,1 0 0,-1 0 0,0 0 0,0 0 0,0 0 0,0 0 0,0 0 0,0 0 0,0 0 0,-1 0 0,1 0 0,0 0 0,-1-1 0,1 1 0,-1 2 0,-5 10 0,-1 0 0,0 0 0,-1-1 0,0 0 0,-1 0 0,-12 12 0,10-11 0,-42 50 0,-64 83 0,113-141 0,0 1 0,1 0 0,-1 0 0,2 0 0,-4 9 0,5-14 0,1-1 0,0 0 0,0 1 0,0-1 0,0 1 0,-1-1 0,1 0 0,0 1 0,0-1 0,0 1 0,0-1 0,0 0 0,0 1 0,0-1 0,0 1 0,0-1 0,0 1 0,1-1 0,-1 0 0,0 1 0,0-1 0,0 1 0,0-1 0,1 0 0,-1 1 0,0-1 0,0 0 0,1 1 0,-1-1 0,0 0 0,0 1 0,1-1 0,-1 0 0,0 0 0,1 1 0,-1-1 0,1 0 0,-1 0 0,0 0 0,1 1 0,-1-1 0,1 0 0,-1 0 0,0 0 0,1 0 0,-1 0 0,1 0 0,-1 0 0,0 0 0,1 0 0,-1 0 0,1 0 0,-1 0 0,1 0 0,-1 0 0,0-1 0,1 1 0,-1 0 0,1 0 0,26-13 0,12-14 0,11-7 0,-45 32 0,0-1 0,0 1 0,0-1 0,1 1 0,-1 1 0,1-1 0,-1 1 0,6-1 0,-10 2 0,0 0 0,0 0 0,-1-1 0,1 1 0,0 0 0,0 0 0,0 0 0,0 0 0,-1 0 0,1 0 0,0 0 0,0 1 0,0-1 0,0 0 0,-1 0 0,1 1 0,0-1 0,0 0 0,-1 1 0,1-1 0,0 1 0,-1-1 0,1 1 0,0-1 0,-1 1 0,1 0 0,-1-1 0,1 1 0,-1 0 0,1-1 0,-1 1 0,1 0 0,-1-1 0,0 1 0,1 0 0,-1 0 0,0 0 0,0-1 0,0 1 0,1 0 0,-1 0 0,0 0 0,0 0 0,-1 1 0,1 3 0,-1 0 0,-1 0 0,1 1 0,-1-2 0,0 1 0,-3 7 0,-14 18 0,0 0 0,-2-1 0,0-1 0,-28 26 0,9-8 0,24-28 0,-1 3 0,-1-1 0,-41 36 0,57-55 0,0 1 0,0-1 0,0 0 0,0 0 0,0 0 0,-1 0 0,1 0 0,0 0 0,-1 0 0,1-1 0,-3 1 0,4-1 0,0 0 0,0 0 0,0 0 0,0 0 0,0 0 0,0 0 0,0-1 0,0 1 0,0 0 0,0-1 0,0 1 0,0 0 0,0-1 0,0 0 0,0 1 0,0-1 0,1 1 0,-1-1 0,-1-1 0,1 0 0,-1-1 0,1 1 0,-1-1 0,1 0 0,0 0 0,0 0 0,0 1 0,1-1 0,-1 0 0,1 0 0,-1 0 0,1 0 0,0 0 0,0 0 0,1-6 0,2-11 0,1 0 0,1 1 0,0 0 0,2 0 0,0 0 0,1 1 0,14-24 0,-4 13 0,0 2 0,2 0 0,38-41 0,-35 46 0,1 1 0,1 1 0,0 2 0,51-28 0,-23 19 0,90-33 0,-114 48 0,-1-2 0,0-1 0,-1-1 0,48-38 0,29-19 0,119-78 0,-208 139 0,-4 3 0,0 1 0,0 0 0,1 0 0,18-7 0,-30 14 0,1 1 0,-1 0 0,1 0 0,-1-1 0,0 1 0,1 0 0,-1 0 0,1 0 0,-1 0 0,1-1 0,-1 1 0,1 0 0,-1 0 0,0 0 0,1 0 0,-1 0 0,1 0 0,-1 0 0,1 0 0,-1 1 0,1-1 0,-1 0 0,1 0 0,-1 0 0,0 0 0,1 1 0,-1-1 0,1 0 0,-1 0 0,0 1 0,1-1 0,0 1 0,-1 0 0,0 0 0,0 0 0,0 0 0,0 0 0,0 0 0,0 0 0,0 0 0,0 0 0,0 0 0,0 0 0,-1 0 0,1 0 0,0 0 0,-1 1 0,-16 31 0,-74 96 0,61-84 0,-2 3 0,-31 61 0,-25 40 0,11-23 0,77-125 0,-1 0 0,1 0 0,-1 0 0,1-1 0,-1 1 0,1 0 0,0 0 0,0 0 0,-1 0 0,1 0 0,0 0 0,0 0 0,0 0 0,0-1 0,0 1 0,0 0 0,0 1 0,1-1 0,-1-1 0,0 0 0,0 1 0,1-1 0,-1 0 0,0 0 0,1 0 0,-1 1 0,0-1 0,1 0 0,-1 0 0,1 0 0,-1 0 0,0 0 0,1 0 0,-1 1 0,0-1 0,1 0 0,-1 0 0,1 0 0,-1 0 0,0 0 0,1 0 0,-1-1 0,1 1 0,-1 0 0,1 0 0,31-13 0,-31 12 0,82-40 0,188-106 0,-264 142 0,0 1 0,-1-1 0,0 0 0,0-1 0,5-5 0,-10 10 0,0 1 0,-1-1 0,1 1 0,-1-1 0,1 0 0,-1 1 0,1-1 0,-1 0 0,1 1 0,-1-1 0,0 0 0,1 0 0,-1 1 0,0-1 0,0 0 0,0 0 0,1 0 0,-1 1 0,0-1 0,0 0 0,0 0 0,0 0 0,0 1 0,-1-1 0,1 0 0,0 0 0,0 1 0,0-1 0,-1 0 0,1 0 0,0 1 0,-1-1 0,1 0 0,-1 0 0,1 1 0,-1-1 0,0 0 0,-1-1 0,0 1 0,-1 0 0,1 0 0,0 0 0,-1 0 0,1 1 0,0-1 0,-1 1 0,1-1 0,-1 1 0,-3 0 0,-10 0 0,0 1 0,0 1 0,0 0 0,-24 7 0,-63 25 0,84-27 0,-216 90 0,-57 19 0,199-90 0,-111 17 0,157-36 0,-69 13 0,-215 7 0,312-26 0,-46-4 0,53-2 0,12 5 0,0 0 0,0 0 0,0-1 0,0 1 0,0 0 0,0 0 0,0-1 0,0 1 0,0 0 0,0 0 0,0-1 0,0 1 0,0 0 0,0 0 0,0-1 0,0 1 0,0 0 0,0 0 0,1-1 0,-1 1 0,0 0 0,0 0 0,0 0 0,0-1 0,0 1 0,1 0 0,-1 0 0,0 0 0,0 0 0,1-1 0,27-15 0,193-68 35,-49 20-218,295-141-560,-434 187 743,-28 15 0,-6 3 0,-57 27 0,-92 55 0,43-23-49,-410 222-955,-10-25 218,373-195 786,143-57 0,0 0 0,-1-2 0,1 1 0,-1-2 0,0 1 0,-16-1 0,26-1 5,0 0 1,1 0 0,-1 0 0,1 0 0,-1-1-1,1 1 1,-1 0 0,1-1 0,-1 1 0,1-1-1,-1 1 1,1-1 0,-1 0 0,1 1 0,0-1-1,0 0 1,-1 0 0,1 0 0,0 0 0,0 0-1,0 0 1,0 0 0,0-1 0,0 1 0,0 0-1,0-1 1,1 1 0,-1 0 0,0-1 0,1 1-1,-1-1 1,1 1 0,-1-3 0,1 0 37,1 0 0,-1-1 1,1 1-1,0 0 0,0-1 0,0 1 1,0 0-1,1 0 0,0 0 1,4-7-1,18-25-10,1 0 0,2 2 1,51-50-1,-11 12 132,-39 40 369,0-1 1,32-53-1,-59 84-517,1 0 0,-1-1 1,0 1-1,0 0 1,0-1-1,-1 1 0,1 0 1,0-5-1,-1 6-16,0 1 1,0-1-1,0 1 0,0-1 0,0 1 0,0 0 1,0-1-1,0 1 0,0-1 0,-1 1 0,1 0 1,0-1-1,0 1 0,0 0 0,-1-1 0,1 1 0,0 0 1,0-1-1,-1 1 0,1 0 0,0 0 0,-1-1 1,1 1-1,0 0 0,-1 0 0,1-1 0,0 1 1,-1 0-1,1 0 0,-1 0 0,1 0 0,-1 0 0,-4-1-5,-1 2-1,1-1 0,-1 1 0,1 0 0,0 0 0,-1 0 0,-7 4 0,-265 89 5,-48 22 0,287-101 0,-40 15 0,70-27 0,0 0 0,0-1 0,0-1 0,0 1 0,-18-1 0,27-1 0,0 0 0,-1 0 0,1 1 0,-1-1 0,1 0 0,-1-1 0,1 1 0,0 0 0,-1 0 0,1 0 0,-1 0 0,1 0 0,0 0 0,-1 0 0,1-1 0,0 1 0,-1 0 0,1 0 0,0-1 0,-1 1 0,1 0 0,0 0 0,-1-1 0,1 1 0,0 0 0,-1-1 0,1 0 0,0 0 0,1 1 0,-1-1 0,0 0 0,0 1 0,0-1 0,1 1 0,-1-1 0,0 0 0,1 1 0,-1-1 0,0 1 0,1-1 0,-1 1 0,1-1 0,-1 1 0,1-1 0,0 0 0,21-16 0,1 0 0,1 1 0,35-17 0,-24 13 0,227-131 0,-181 106 0,-70 43 0,-23 14 0,-77 52 0,-421 252-824,465-291 732,-58 22 0,95-44 91,0 0 1,0 0-1,0 0 0,0-1 1,-1-1-1,1 1 1,-1-1-1,1-1 1,-16 0-1,23-1 1,-1 1 0,0-1 0,1 1 0,-1-1 0,1 0 0,-1 1 0,1-1 0,-1 0 0,1 0 0,0 0 0,-1 0 0,1-1 0,0 1 0,0 0 0,0 0 0,0-1 0,0 1 0,0-1 0,0 1 0,0-1 0,0 1 0,1-1 0,-1 0 0,1 1 0,-1-1 0,1 0 0,0 1 0,0-1 0,-1 0 0,1 1 0,0-1 0,1 0 0,-1 1 0,0-3 0,2-8 0,1 0 0,0 0 0,0 0 0,1 0 0,0 1 0,1 0 0,8-14 0,17-26 0,47-65 0,163-170-455,21 14-708,-244 254 1096,10-8 71,-2-1 0,33-47 0,-56 72 20,0-1 0,-1 0-1,1 1 1,-1-1-1,0 0 1,0 0-1,0 0 1,0 0-1,0 0 1,-1 0 0,1 0-1,-1-4 1,0 6-14,0 0 0,-1 0 0,1 0 0,0 0 1,-1 0-1,1 0 0,-1 0 0,1 0 1,-1 0-1,1 0 0,-1 1 0,0-1 0,1 0 1,-1 0-1,0 1 0,0-1 0,1 0 0,-1 1 1,0-1-1,0 0 0,0 1 0,0-1 0,0 1 1,0 0-1,0-1 0,0 1 0,0 0 1,0 0-1,-1-1 0,-6 1 9,1-1 0,0 1 0,-1 0 0,1 1 1,0 0-1,-11 2 0,-79 23 0,-190 83-183,-400 222-1475,25 30 44,552-302 1668,247-135 1044,-40 19-933,178-101-252,589-382-2189,-711 443 2953,-111 76-183,-42 21-497,1 0 0,-1-1 1,1 1-1,-1 0 0,0-1 1,1 1-1,-1 0 0,1 0 1,-1 0-1,1 0 0,-1 0 1,1-1-1,-1 1 0,1 0 1,-1 0-1,1 0 0,-1 0 1,1 0-1,-1 0 0,1 0 1,-1 1-1,1-1 0,-1 0 1,1 0-1,-1 0 0,1 0 1,-1 1-1,0-1 0,1 0 1,0 1-1,-3 3 59,0 0 1,0 0-1,0 0 0,0 0 1,-1 0-1,1 0 0,-1-1 1,0 1-1,0-1 0,-6 5 1,-200 188 338,-18-17-443,218-172 35,-43 30 1151,71-52-348,0 4-6,-19 11-798,1 0 0,-1 0-1,0 0 1,0 0 0,0 0 0,0 1-1,0-1 1,0 0 0,0 0-1,0 0 1,0 0 0,0 0 0,0 0-1,1 0 1,-1 0 0,0 0-1,0 0 1,0 0 0,0 0 0,0 0-1,0 0 1,0 1 0,0-1 0,0 0-1,0 0 1,0 0 0,0 0-1,0 0 1,0 0 0,0 0 0,0 0-1,0 0 1,0 1 0,0-1-1,0 0 1,0 0 0,0 0 0,0 0-1,0 0 1,0 0 0,0 0-1,0 0 1,0 0 0,0 1 0,0-1-1,0 0 1,0 0 0,0 0-1,0 0 1,-1 0 0,1 0 0,0 0-1,0 0 1,0 0 0,0 0-1,0 0 1,0 0 0,0 0 0,0 0-1,0 0 1,0 0 0,-1 0-1,1 0 1,0 0 0,0 1 0,-15 15 185,-228 187-153,161-139-171,-89 68-500,-122 97 460,279-216 174,-24 23 0,38-36 0,0 0 0,0 0 0,0 0 0,1 1 0,-1-1 0,0 0 0,0 0 0,0 0 0,0 0 0,0 0 0,0 0 0,1 0 0,-1 0 0,0 0 0,0 0 0,0 0 0,0 0 0,0 0 0,0 0 0,0 1 0,1-1 0,-1 0 0,0 0 0,0 0 0,0 0 0,0 0 0,0 0 0,0 0 0,0 1 0,0-1 0,0 0 0,0 0 0,0 0 0,0 0 0,0 0 0,0 1 0,0-1 0,0 0 0,0 0 0,0 0 0,0 0 0,0 0 0,0 0 0,0 1 0,0-1 0,0 0 0,0 0 0,0 0 0,0 0 0,38-20 0,89-63 0,65-53-540,242-222-1,-444 367 993,-1 2-391,0-1 0,-1 0 0,0 0 0,-22 12 0,27-22-41,11-10 124,14-17 52,2 0 0,0 2 0,28-26 0,35-44 149,-78 89-345,-1 0 0,0-1 0,0 1 0,0-1 0,-1 0 0,0 0 0,-1 0 0,3-8 0,-5 14 0,0-1 0,0 1 0,1-1 0,-1 1 0,-1-1 0,1 1 0,0-1 0,0 1 0,0-1 0,-1 1 0,1-1 0,-1 1 0,1 0 0,-1-1 0,0 1 0,1 0 0,-1 0 0,0-1 0,-1 0 0,0 0 0,0 0 0,-1 1 0,1-1 0,0 1 0,-1 0 0,1 0 0,-1 0 0,1 0 0,-1 0 0,0 0 0,1 1 0,-1-1 0,0 1 0,-3-1 0,-15 1 0,0 1 0,0 1 0,1 1 0,-40 10 0,-152 54-164,-503 228-1453,578-233 1617,102-50 0,35-12 0,-1 0 0,1 0 0,0 1 0,0-1 0,-1 0 0,1 0 0,0 0 0,0 0 0,-1 0 0,1 0 0,0 0 0,-1 0 0,1 0 0,0 1 0,-1-1 0,1-1 0,0 1 0,0 0 0,-1 0 0,1 0 0,0 0 0,-1 0 0,1 0 0,0 0 0,-1 0 0,1 0 0,0 0 0,0-1 0,-1 1 0,1 0 0,0 0 0,0 0 0,-1-1 0,1 1 0,0 0 0,0-1 0,2-3 0,0 1 0,0-1 0,1 1 0,-1 0 0,1 0 0,0 0 0,0 0 0,5-4 0,169-147 0,-165 143 0,1-1 0,-1 0 0,18-25 0,-30 37 0,1-1 0,-1 1 0,0-1 0,1 1 0,-1-1 0,0 1 0,1-1 0,-1 0 0,0 1 0,0-1 0,0 0 0,1 1 0,-1-1 0,0 1 0,0-1 0,0 0 0,0 1 0,0-1 0,0 0 0,0 1 0,0-1 0,-1 0 0,1 1 0,0-1 0,0 1 0,0-1 0,-1 0 0,0 0 0,0 0 0,0 1 0,0-1 0,-1 1 0,1-1 0,0 1 0,-1 0 0,1-1 0,0 1 0,-1 0 0,1 0 0,-1 0 0,1 0 0,0 0 0,-1 0 0,1 1 0,-3 0 0,-28 8 0,0 1 0,-35 18 0,-593 292 131,510-239-105,115-65-26,29-14 0,7-4 0,80-42 0,109-61 0,572-326-1855,-612 349 1481,-123 71 328,-26 14 40,-10 6 5,-108 77 1,-857 505-419,805-500 419,149-80 0,-2 0 0,-27 8 0,49-19 1,-1 1 0,0-1 0,1 0 0,-1 0-1,0 0 1,0 0 0,1 1 0,-1-1 0,0 0 0,0 0 0,1 0 0,-1 0 0,0-1 0,0 1 0,1 0 0,-1 0 0,0 0 0,0-1 0,1 1 0,-2-1 0,2 1 5,0-1 0,0 1 0,0-1 0,-1 1 0,1-1 0,0 0 0,0 1 0,0-1 0,0 1 0,0-1 0,0 0 0,1 1 0,-1-1 0,0 1 0,0-1 0,0 0 0,0 1 0,1-1 0,-1 1 0,0-1 0,1 1-1,-1-1 1,1 0 0,11-16 268,0 2-1,23-24 0,234-224 743,-109 111-1644,-129 121 563,51-62-1,-78 88 111,-1 0 0,0 0 0,0 0 0,0-1 0,-1 1-1,0-1 1,2-7 0,-4 12-23,1 0-1,-1-1 1,0 1 0,0-1-1,0 1 1,0-1-1,0 1 1,0 0 0,0-1-1,-1 1 1,1-1-1,0 1 1,-1 0 0,1-1-1,-1 1 1,1 0-1,-1-1 1,0 1 0,0 0-1,0 0 1,-1-2-1,0 2 15,0-1-1,0 1 0,0-1 1,0 1-1,-1 0 0,1 0 1,0 0-1,-1 0 0,1 0 1,-1 0-1,0 1 0,-3-1 1,-5 0 42,0 0 0,0 1 0,-14 2 0,-35 7 4,-84 23 0,-649 220-1685,457-138 590,168-66 580,160-46 435,0 0-1,0-1 0,0 0 0,0-1 0,-1 0 0,1 0 0,-10-2 0,18 2 8,-1 0 0,0-1 0,0 1 0,0 0 1,1 0-1,-1-1 0,0 1 0,1 0 0,-1-1 0,0 1 0,1-1 0,-1 1 0,1-1 0,-1 1 0,0-1 0,1 0 0,-1 1 0,1-1 0,0 0 0,-1 1 0,1-1 0,-1 0 0,1 1 0,0-1 0,0 0 0,-1 0 0,1 0 0,0-2 27,1 1-1,-1 0 1,1-1-1,-1 1 1,1 0-1,0-1 1,0 1-1,0 0 1,0 0-1,0 0 1,0 0-1,1 0 1,1-3 0,12-13 27,0 1 1,1 0 0,23-18 0,64-46-68,-78 63 14,258-191-444,-263 193 472,36-36 1,-55 51-22,-1 1 0,1-1 1,-1 1-1,1-1 1,-1 1-1,1-1 0,-1 0 1,1 1-1,-1-1 1,0 0-1,1 1 1,-1-1-1,0 0 0,0 1 1,1-1-1,-1 0 1,0 0-1,0 1 0,0-2 1,0 1 2,-1 1 1,0 0-1,1-1 1,-1 1-1,1 0 1,-1 0-1,1 0 1,-1 0-1,0-1 1,1 1-1,-1 0 1,0 0-1,1 0 1,-1 0-1,1 0 0,-1 1 1,0-1-1,1 0 1,-1 0-1,1 0 1,-1 0-1,-1 1 1,-20 7 447,-41 22 0,-287 167 273,272-151-734,-24 14 89,86-48 95,16-12-186,0 1 0,1-1 1,-1 0-1,0 0 0,0 0 0,1 0 0,-1 0 1,0 1-1,0-1 0,1 0 0,-1 0 0,0 0 0,0 0 1,1 0-1,-1 0 0,0 0 0,1 0 0,-1 0 0,0 0 1,0 0-1,1 0 0,-1 0 0,0 0 0,1 0 0,-1 0 1,0-1-1,0 1 0,1 0 0,-1 0 0,0 0 1,0 0-1,1 0 0,-1-1 0,0 1 0,0 0 0,1-1 1,90-38 89,95-43-95,94-38-164,786-321-2496,-782 337 2339,-103 36 369,-140 53 126,-33 12-78,-10 5-17,-298 136 8,-2 15-251,-199 110-1040,-148 75-226,530-280 1594,81-43 696,69-34 49,9-2-418,61-22-1,-76 36-99,-25 6-379,0 1 0,0 0 1,0 0-1,1 0 1,-1 0-1,0 0 1,0 0-1,0 0 0,1 0 1,-1-1-1,0 1 1,0 0-1,1 0 0,-1 0 1,0 0-1,0 0 1,0 0-1,1 0 0,-1 1 1,0-1-1,0 0 1,1 0-1,-1 0 0,0 0 1,0 0-1,0 0 1,1 0-1,-1 0 1,0 0-1,0 1 0,0-1 1,1 0-1,-1 0 1,0 0-1,0 0 0,0 1 1,0-1-1,-3 4 106,0-1-1,-1 1 1,1-1-1,-1 0 1,0 0-1,0 0 1,-7 3-1,-169 105 1037,-35 23-942,117-63-212,79-49 0,18-22 0,1 0 0,0 1 0,0-1 0,0 0 0,0 0 0,0 1 0,-1-1 0,1 0 0,0 1 0,0-1 0,0 0 0,0 0 0,0 1 0,0-1 0,0 0 0,0 1 0,0-1 0,0 0 0,0 1 0,0-1 0,1 0 0,-1 0 0,0 1 0,0-1 0,0 0 0,0 0 0,0 1 0,0-1 0,1 0 0,-1 0 0,0 1 0,0-1 0,0 0 0,1 0 0,-1 0 0,0 1 0,0-1 0,1 0 0,-1 0 0,0 0 0,1 0 0,-1 0 0,0 1 0,0-1 0,1 0 0,-1 0 0,1 0 0,9 0 0,1 1 0,-1-2 0,0 0 0,1 0 0,-1-1 0,17-4 0,146-46 0,336-140-1110,-57 19 0,-314 129 769,-117 38 302,0 1 1,1 1-1,42-1 1,-59 5 38,-1 0 0,0 0 0,0 1 0,0-1 0,0 1 0,0 0 0,0 0 0,5 3 0,-9-4 0,1 0 0,-1 0 0,1 1 0,-1-1 0,1 0 0,-1 1 0,1-1 0,-1 0 0,0 1 0,1-1 0,-1 0 0,0 1 0,1-1 0,-1 1 0,0-1 0,0 1 0,1-1 0,-1 0 0,0 1 0,0-1 0,0 1 0,0-1 0,1 1 0,-1-1 0,0 2 0,-1-1 0,1 0 0,0 0 0,-1 0 0,1 0 0,-1-1 0,0 1 0,1 0 0,-1 0 0,0 0 0,1 0 0,-1 0 0,0-1 0,0 1 0,0 0 0,1-1 0,-1 1 0,-1 0 0,-17 8 0,1 0 0,-1-2 0,0 0 0,-1-1 0,-23 4 0,0 1 0,-228 54 176,-2-12 0,-281 18 1,359-59-82,170-12-18,1 0-1,0-2 0,-1 0 1,-26-7-1,46 8-70,0-1 1,-1 1-1,1-1 0,0 0 1,0 0-1,0-1 0,0 0 0,0 0 1,0 0-1,1 0 0,-1-1 1,1 1-1,0-1 0,0 0 0,1 0 1,-1-1-1,1 1 0,-5-9 0,6 6-7,-1 0-1,1-1 0,1 0 1,-1 1-1,2-1 0,-1 0 1,1 0-1,0 1 0,0-1 0,1 0 1,0 0-1,0 0 0,4-9 1,3-13 1,2 1 0,1 0 0,2 0 0,18-31 0,119-169-164,181-171-1150,27 21 339,-139 156 878,-49 50 261,-156 159-19,0-1 0,-1 0-1,-1-1 1,19-30 0,-31 45-136,1 0 1,-1 1-1,0-1 0,1 0 1,-1 0-1,0 0 1,0 0-1,1 1 0,-1-1 1,0 0-1,0 0 0,0 0 1,0 0-1,0 1 0,0-1 1,0 0-1,0 0 1,0 0-1,-1 0 0,1 0 1,0 1-1,-1-1 0,1 0 1,0 0-1,-1 1 0,1-1 1,-1 0-1,1 0 1,-2 0-1,0 0 1,0 0 0,0 0 0,0 1-1,0-1 1,0 1 0,0-1 0,0 1 0,0 0 0,0 0 0,-1 0 0,1 0-1,0 0 1,0 0 0,0 1 0,-3 0 0,-30 8 7,-1 2 0,2 2 0,-36 17 1,-232 117-182,-113 63-655,-381 207-803,227-116 620,273-151 799,256-130 107,-1-3 0,-44 14 0,81-30 92,0 0-1,1-1 0,-1 1 0,0-1 1,1 1-1,-1-1 0,0 0 1,-5-1-1,8 1 9,1 0 0,-1 0 0,1-1 0,-1 1 0,1 0 0,-1 0 0,0-1-1,1 1 1,-1 0 0,1-1 0,-1 1 0,1 0 0,0-1 0,-1 1 0,1-1 0,-1 1 0,1-1 0,0 1 0,-1-1 0,1 1 0,0-1 0,-1 1 0,1-1 0,0 1 0,0-1 0,0 0 0,-1 1 0,1-1-1,0 1 1,0-1 0,0 0 0,0 1 0,0-2 0,3-7 87,0 1 0,1 0 0,-1 0 0,1 0 0,1 0 0,0 0 0,0 1 0,10-12 0,232-255 909,-191 216-1117,2 3 0,75-56 0,-130 108 189,1 1 0,0-1 0,0 0 1,0 1-1,1 0 0,-1 0 0,0 0 0,1 1 0,8-3 0,-13 4-60,0 0-1,1 1 1,-1-1-1,0 0 1,0 0-1,1 0 1,-1 0-1,0 0 0,0 1 1,1-1-1,-1 0 1,0 0-1,0 0 1,0 1-1,0-1 1,1 0-1,-1 0 0,0 1 1,0-1-1,0 0 1,0 0-1,0 1 1,0-1-1,1 0 1,-1 1-1,0-1 0,0 0 1,0 0-1,0 1 1,0-1-1,0 0 1,0 1-1,0-1 1,0 0-1,-1 0 0,1 1 1,0-1-1,0 0 1,0 1-1,0-1 1,0 0-1,0 0 1,0 1-1,-1-1 1,-17 31 553,-19 18 220,-71 70 1,-61 42 38,145-139-779,-85 78-170,-127 89 1,170-150 809,83-49-685,0 1 0,37-13 0,57-11 0,-107 32 0,237-57-164,84-9-655,217-29-494,-2 29 846,-471 62 512,97 5 0,-152 1 4,0 1 0,21 5-1,-33-7-37,1 1-1,-1 0 1,0-1-1,0 1 1,0 0-1,1 0 1,-1 0-1,0 1 0,0-1 1,0 0-1,-1 1 1,1 0-1,3 2 1,-5-3-7,1 0 0,-1 0 0,0 0 0,1 0 0,-1 0 0,0 0 0,0 0 0,0 0 0,0 0 0,0 0 0,0 0 0,0 0 0,0 1 0,0-1 0,0 0 0,-1 0 0,1 0 0,0 0 0,-1-1 0,1 1 0,-1 0 0,1 0 0,-1 0 0,1 0 0,-1 0 0,0 0 0,0 0 0,-5 5 4,1 0-1,-1-1 1,-1 1-1,1-2 1,-12 8-1,-34 17-7,-76 29 0,-636 201-1831,612-223 1495,112-31 339,39-5 0,1 0 0,0 0 0,0 0 0,0 0 0,0 0 0,-1 0 0,1 0 0,0 0 0,0 0 0,0 0 0,-1 0 0,1 0 0,0 0 0,0 0 0,0 0 0,0 0 0,-1 0 0,1 0 0,0 0 0,0 0 0,0 0 0,0 0 0,-1 0 0,1 0 0,0-1 1,0 1-1,0 0 0,0 0 0,0 0 0,-1 0 0,1 0 0,0 0 0,0-1 0,0 1 0,0 0 0,0 0 0,0 0 0,0 0 0,0-1 0,0 1 0,0 0 0,0 0 0,-1 0 0,1 0 0,0-1 0,0 1 0,0 0 0,0 0 0,0 0 0,0 0 0,0-1 0,1 1 0,-1 0 0,0 0 0,0 0 0,0 0 0,0-1 1,0 1-1,0 0 0,0 0 0,0 0 0,0 0 0,0-1 0,1 1 0,-1 0 0,0 0 0,0 0 0,9-7 180,-1 1-1,1 0 1,13-6 0,205-106 1238,-213 111-1399,0-1 0,0 0 0,16-13 0,-29 21-22,-1 0 0,0 0 0,0 0 0,0 0 0,0-1 0,1 1 0,-1 0 0,0 0 0,0 0 0,0 0 0,0 0 0,0-1 0,1 1 0,-1 0 0,0 0 0,0 0 0,0-1 0,0 1 0,0 0 0,0 0 0,0 0 0,0-1 0,0 1 0,0 0 0,0 0 0,0 0 0,0-1 0,0 1 0,0 0 0,0 0 0,0 0 0,0-1 0,0 1 0,0 0 0,0 0 0,-1 0 0,1 0 0,0-1 0,0 1 0,0 0 0,0 0 0,0 0 0,0 0 0,-1-1 0,1 1 0,0 0 0,0 0 0,0 0 0,0 0 0,-1 0 0,1 0 0,0 0 0,0 0 0,0 0 0,-1-1 0,1 1 0,0 0 0,0 0 0,0 0 0,-1 0 0,1 0 0,0 0 0,0 0 0,0 0 0,-1 1 0,-36 0 0,-143 35 0,-120 40-163,-769 282-415,903-286 626,165-72-48,0 0 0,0 1 0,0-1 0,0 0 0,1 1 0,-1-1 0,0 1 0,0-1 0,0 1 0,0 0 0,0-1 0,1 1 0,-1 0 0,0 0 0,1-1 0,-1 1 0,1 0 0,-1 0 0,1 0 0,-1 1 0,2-1 0,1-1 0,-1 0 0,1 1 0,0-1 0,-1 0 0,1 0 0,-1 0 0,1 0 0,0 0 0,-1 0 0,1-1 0,0 1 0,1-1 0,152-41 0,102-51-164,622-322-2046,-703 312 2129,-134 71 142,-41 31-49,0 0 1,0 0-1,0 0 0,1-1 0,-2 1 1,1 0-1,0 0 0,0-1 1,0 1-1,0 0 0,-1-1 0,1 1 1,-1-1-1,2-2 0,-3 4-2,1-1-1,0 1 0,0-1 1,-1 0-1,1 1 0,0-1 0,-1 1 1,1 0-1,0-1 0,-1 1 1,1-1-1,-1 1 0,1 0 1,-1-1-1,1 1 0,-1 0 1,1-1-1,-1 1 0,1 0 0,-1 0 1,1-1-1,-1 1 0,1 0 1,-1 0-1,1 0 0,-1 0 1,0 0-1,1 0 0,-1 0 1,1 0-1,-1 0 0,0 0 0,-7 0 99,-1 0 0,1 1-1,-14 3 1,-21 6 370,-69 26 1,-122 65 75,-518 306-2312,605-313 1903,142-90-74,0 0 1,0 0 0,0 0 0,0 0-1,1 1 1,-5 6 0,9-11-63,0 0-1,0 1 1,0-1 0,-1 0 0,1 0-1,0 1 1,0-1 0,0 0 0,0 1-1,0-1 1,0 0 0,0 1 0,-1-1-1,1 0 1,0 1 0,0-1 0,0 1-1,1-1 1,-1 0 0,0 1-1,0-1 1,0 0 0,0 1 0,0-1-1,0 0 1,0 1 0,1-1 0,-1 0-1,0 0 1,0 1 0,0-1 0,1 0-1,-1 0 1,0 1 0,0-1 0,1 0-1,-1 0 1,0 1 0,0-1 0,1 0-1,-1 0 1,0 0 0,1 0 0,-1 0-1,0 1 1,1-1 0,-1 0 0,0 0-1,1 0 1,-1 0 0,0 0-1,1 0 1,-1 0 0,1 0 0,16-1 180,-1 0 0,0-1 0,31-8 0,183-47 381,96-33-632,406-104-1741,-493 140 973,-181 47 664,-47 9 136,-10-2 30,-1 0 0,0 0-1,0 1 1,0-1 0,0 0-1,0 0 1,0 0 0,0 0-1,1 0 1,-1 1 0,0-1-1,0 0 1,0 0 0,0 0-1,0 0 1,0 1 0,0-1-1,0 0 1,0 0 0,0 0-1,0 1 1,0-1 0,0 0-1,0 0 1,0 0 0,0 0-1,0 1 1,0-1 0,0 0-1,0 0 1,0 0 0,0 1-1,-1-1 1,1 0 0,0 0 0,0 0-1,0 0 1,-15 13-2,1-2-1,-2 0 1,0-1 0,-25 13 0,-178 92-19,-531 242-75,589-282 91,137-64 47,22-10 12,4-2 20,35-15 439,-21 9-213,190-97 1509,-191 96-1691,-1-2 1,16-12-1,-23 12 237,-7 10-342,0 0 0,0-1 0,-1 1 0,1 0 0,0 0 0,0 0 0,0 0 1,-1 0-1,1-1 0,0 1 0,0 0 0,0 0 0,-1 0 0,1 0 0,0 0 0,0 0 1,-1 0-1,1 0 0,0 0 0,0 0 0,0 0 0,-1 0 0,1 0 0,0 0 0,0 0 1,-1 0-1,1 0 0,0 0 0,0 0 0,0 0 0,-1 0 0,1 0 0,0 0 0,0 1 1,-1-1-1,-20 8 284,0 2 1,1 0-1,0 1 1,-29 22-1,44-29-287,0-1 1,0 1-1,1 0 0,0 0 0,-1 0 0,1 0 0,1 1 0,-1 0 0,-3 5 0,7-9-10,0-1 0,0 0 0,0 1 0,0-1 0,0 0 0,0 1 0,-1-1 0,1 1 0,0-1 0,0 0 0,0 1 0,0-1 0,0 1 0,1-1 0,-1 0 0,0 1 0,0-1 0,0 0 0,0 1 0,0-1 0,0 1 0,1-1 0,-1 0 0,0 1 0,0-1 0,1 0 0,-1 0 0,0 1 0,0-1 0,1 0 0,-1 1 0,0-1 0,1 0 0,-1 0 0,1 1 0,1-1 0,0 1 0,1 0 0,-1-1 0,1 1 0,-1-1 0,0 0 0,1 0 0,4 0 0,19-3 0,1-2 0,35-10 0,125-45 0,222-118-874,-8-30-1,-308 158 875,-69 39 0,-24 11 0,0-1 0,0 1 0,0 0 0,0 0 0,0 0 0,0 0 0,0 0 0,0 0 0,0 0 0,0 0 0,0-1 0,1 1 0,-1 0 0,0 0 0,0 0 0,0 0 0,0 0 0,0 0 0,0 0 0,1 0 0,-1 0 0,0 0 0,0 0 0,0 0 0,0 0 0,0 0 0,0 0 0,1 0 0,-1 0 0,0 0 0,0 0 0,0 0 0,0 0 0,0 0 0,0 0 0,1 0 0,-1 0 0,0 0 0,0 0 0,0 0 0,0 0 0,0 1 0,0-1 0,0 0 0,0 0 0,1 0 0,-1 0 0,0 0 0,0 0 0,0 0 0,0 0 0,0 1 0,0-1 0,0 0 0,0 0 0,-23 23 0,-42 33 27,37-35 157,2 1 0,0 2 0,2 1 0,-41 52 0,63-74-140,0 0 1,1 0 0,-1-1-1,1 1 1,-1 0-1,1 1 1,0-1-1,0 0 1,0 0 0,1 0-1,-1 1 1,1-1-1,0 0 1,0 0 0,0 1-1,0-1 1,1 6-1,0-8-44,-1-1 0,0 1 0,0-1 0,0 1 0,-1 0 0,1-1 0,0 1 0,0-1 0,0 1 0,0 0 0,-1-1 0,1 1 0,0-1 0,0 1 0,-1-1 0,1 1 0,0-1 0,-1 1 0,1-1 0,-1 1 0,1-1 0,-1 1 0,1-1 0,-1 0 0,1 1 0,-1-1 0,1 0 0,-1 1 0,1-1 0,-1 0 0,0 0 0,1 0 0,-1 1 0,-68 22 0,-82 20 0,-443 107-1204,471-120 1039,-73 13 85,174-39 77,0-1 1,-1-1-1,1-1 1,-24-1-1,44 0 3,-1-1 0,1 1 0,-1 0 0,1-1 0,-1 1-1,1-1 1,0 0 0,-1 0 0,1 0 0,0 0 0,0 0-1,-1 0 1,1 0 0,0-1 0,-3-2 0,5 3 0,-1 0 0,1 0 0,0 0 0,-1 0 0,1 0 0,0 0-1,-1 0 1,1 0 0,0 0 0,0 0 0,0 0 0,0 0 0,0 0 0,0 0 0,0 0 0,0 0 0,1 0 0,-1 0 0,0 0 0,1 0 0,-1 0 0,0 0 0,1 0 0,0-2 0,5-5 0,1 0 0,-1 0 0,1 1 0,0 0 0,1 0 0,10-7 0,27-18 0,57-31 0,180-80-341,-115 61-269,-128 61 434,0-1-1,41-31 1,-77 51 196,0 0 0,-1-1 0,1 1 0,-1-1-1,1 1 1,-1-1 0,0 0 0,0 0 0,0 0 0,2-3 0,-4 5-11,0 1 0,0-1 0,0 0 1,0 1-1,0-1 0,0 0 0,0 1 0,0-1 1,0 0-1,0 1 0,0-1 0,-1 1 0,1-1 1,0 0-1,0 1 0,-1-1 0,1 1 0,0-1 1,-1 1-1,1-1 0,0 1 0,-1-1 0,1 1 1,-1-1-1,1 1 0,-1-1 0,1 1 0,-1 0 1,1-1-1,-1 1 0,1 0 0,-1-1 0,0 1 1,1 0-1,-1 0 0,0 0 0,1-1 0,-2 1 1,-6-2 32,1 1 0,-1 0 0,0 0 0,0 1 0,-10 0 0,-80 9 87,-205 44-238,-250 81-1091,-6 25-174,259-72 812,168-52 492,131-35 71,1 0-1,-1 1 1,1-1 0,-1 0-1,1 0 1,-1 0 0,1 0-1,-1 0 1,1 1 0,-1-1-1,1 0 1,-1 0 0,1 0-1,-1 0 1,1 0 0,-1-1-1,0 1 1,1 0 0,-1 0-1,1 0 1,-1 0 0,1 0-1,0-1 1,-1 1 0,1 0-1,-1-1 1,1 1 0,-1 0-1,1-1 1,-1 1 0,2-2 10,0 1 1,0-1 0,0 1 0,0 0 0,0 0 0,0-1 0,0 1 0,1 0 0,-1 0 0,0 0 0,3-1 0,102-61 740,104-51-129,359-218-1867,-556 324 1258,-2 0-1,1-1 0,-1 0 0,-1 0 1,1-1-1,-2-1 0,10-11 1,-18 20 5,-1 1 0,1 0 0,0 0 0,-1-1 0,1 1 0,-1 0 0,0-1 0,1 1 0,-1-1 0,0 1 0,0-1 0,0 1 0,0 0 1,0-1-1,0 1 0,0-1 0,0 1 0,0-1 0,-1 1 0,1 0 0,-1-1 0,1 1 0,-1 0 0,1-1 0,-1 1 0,0 0 0,0 0 0,0 0 0,1-1 0,-1 1 0,0 0 0,-1 0 0,1 0 1,0 1-1,0-1 0,0 0 0,0 0 0,-1 0 0,1 1 0,0-1 0,-1 1 0,-1-1 0,-7-2 90,0 0 0,0 1 1,-1 0-1,1 1 0,-1 0 0,1 1 1,-1 0-1,-12 2 0,-77 11 534,-156 40 0,86-4-989,159-46 330,0 1 1,0 0 0,1 1 0,-1 0-1,1 1 1,-11 8 0,20-14 15,1 0 0,0 0 0,0 1 0,0-1 0,-1 0 0,1 0 0,0 0 0,0 1 0,0-1 0,0 0 0,0 0 0,0 0 0,-1 1 0,1-1 0,0 0 0,0 0 0,0 0 0,0 1 0,0-1 0,0 0 0,0 0 0,0 1 0,0-1 0,0 0 0,0 0 0,0 1 0,0-1 0,0 0 0,0 0 0,0 1 0,0-1 0,0 0 0,1 0 0,-1 1 0,0-1 0,0 0 0,0 0 0,0 0 0,0 1 0,1-1 0,-1 0 0,0 0 0,0 0 0,0 0 0,0 0 0,1 1 0,-1-1 0,0 0 0,0 0 0,1 0 0,-1 0 0,0 0 0,0 0 0,0 0 0,1 0 0,-1 0 0,33 2 0,3-6 0,68-15 0,116-45-56,502-201-224,-697 254 280,-1 0 0,42-28 0,-64 38 1,-1 0 0,1 0 0,-1-1 0,0 1 0,1 0 0,-1-1 0,0 1 0,0-1 0,0 1 0,0-1 0,0 1 0,1-3 0,-2 4 2,0-1-1,0 1 1,0-1-1,0 1 1,0 0-1,0-1 0,0 1 1,0-1-1,0 1 1,0 0-1,-1-1 0,1 1 1,0-1-1,0 1 1,0 0-1,0-1 1,-1 1-1,1 0 0,0-1 1,0 1-1,-1 0 1,1-1-1,0 1 1,-1 0-1,1 0 0,0-1 1,-1 1-1,1 0 1,0 0-1,-1 0 0,1 0 1,-1-1-1,1 1 1,0 0-1,-1 0 1,1 0-1,-1 0 0,-9-1 58,0 1 0,0 0 1,0 1-1,1 0 0,-1 0 0,-17 6 0,-95 27-98,-124 55 0,133-47-226,1-6 338,83-31 360,29-5-425,-1 0 1,1 0-1,0 0 0,0 0 0,0 0 1,0 0-1,-1 0 0,1 0 1,0 0-1,0 0 0,0 0 1,0 0-1,-1 0 0,1 0 1,0 0-1,0 0 0,0 0 1,-1 0-1,1 0 0,0 0 1,0 0-1,0-1 0,0 1 0,-1 0 1,1 0-1,0 0 0,0 0 1,0 0-1,0 0 0,0 0 1,0-1-1,-1 1 0,1 0 1,0 0-1,0 0 0,0 0 1,0-1-1,0 1 0,0 0 0,0 0 1,0 0-1,0 0 0,0-1 1,0 1-1,0 0 0,0 0 1,0 0-1,0-1 0,0 1 1,0 0-1,3-4 89,0 1 0,0 0 0,0 0 0,0 0 0,1 0-1,6-4 1,164-101 57,-166 103-155,-1 0 0,0-1 0,-1 1 0,1-1 0,-1 0 0,7-10 0,-12 16 0,-1 0 0,0 0 0,0-1 0,0 1 0,0 0 0,0 0 0,0 0 0,0-1 0,0 1 0,0 0 0,0 0 0,0 0 0,0-1 0,0 1 0,0 0 0,0 0 0,0-1 0,0 1 0,0 0 0,0 0 0,0 0 0,0-1 0,0 1 0,-1 0 0,1 0 0,0 0 0,0 0 0,0-1 0,0 1 0,0 0 0,-1 0 0,1 0 0,0 0 0,0 0 0,0-1 0,0 1 0,-1 0 0,1 0 0,0 0 0,0 0 0,0 0 0,-1 0 0,1 0 0,0 0 0,0 0 0,0 0 0,-1 0 0,1 0 0,0 0 0,0 0 0,-1 0 0,1 0 0,0 0 0,0 0 0,0 0 0,-1 0 0,1 0 0,0 0 0,0 1 0,-36 7 0,-134 53 0,-133 54-164,-93 37-655,-827 361-2130,1001-402 1966,151-70-17,145-80 257,123-69 590,283-161-747,105-57-39,-436 249 1751,-108 62-356,-40 14-422,0 1 0,1-1 0,-1 1 0,0 0 0,1-1 0,-1 1 0,0 0 0,1 0 0,-1 0 0,0 0 1,1 0-1,-1 0 0,3 1 0,-4 0-20,0-1 0,1 0 1,-1 1-1,0-1 0,0 1 1,0-1-1,0 1 1,1-1-1,-1 0 0,0 1 1,0-1-1,0 1 0,0-1 1,0 1-1,0-1 0,0 0 1,0 1-1,0-1 0,0 1 1,0-1-1,-1 1 0,1-1 1,0 0-1,0 1 0,0-1 1,0 1-1,-1-1 1,1 0-1,0 1 0,-1-1 1,1 0-1,0 1 0,0-1 1,-1 1-1,-29 30 517,-8 1-39,-43 27-1,-43 21-51,-218 102 0,-155 23 534,472-196-805,-8 4 52,-1-1 0,0-2 0,0-1 0,-41 5 0,72-14-217,0 1-1,0-1 0,0 0 0,0 0 0,0 0 1,0 0-1,0-1 0,0 1 0,0-1 0,1 1 1,-1-1-1,0 0 0,0 0 0,0-1 0,1 1 1,-1-1-1,1 1 0,-5-4 0,6 3-3,-1-1 0,1 1 0,0-1 0,0 1 0,0-1-1,0 0 1,0 0 0,0 1 0,1-1 0,-1 0 0,1 0 0,0 0-1,0 0 1,0 0 0,0 0 0,1 1 0,-1-1 0,1 0 0,1-4 0,3-12 80,1 0 1,1 1-1,1 0 1,0 1-1,1-1 1,1 2 0,23-31-1,-2 9 225,2 1 0,40-34-1,159-107-85,-222 171-155,0 0 36,0 0 1,14-13-1,-24 20-98,0 0 0,1-1-1,-1 1 1,0 0 0,0 0 0,0 0-1,0 0 1,1 0 0,-1 0-1,0 0 1,0-1 0,0 1 0,0 0-1,0 0 1,0 0 0,1 0 0,-1 0-1,0-1 1,0 1 0,0 0-1,0 0 1,0 0 0,0-1 0,0 1-1,0 0 1,0 0 0,0 0 0,0 0-1,0-1 1,0 1 0,0 0-1,0 0 1,0 0 0,0-1 0,0 1-1,0 0 1,0 0 0,0 0-1,0 0 1,-1-1 0,1 1 0,0 0-1,0 0 1,0 0 0,0 0 0,0 0-1,0-1 1,-1 1 0,1 0-1,0 0 1,0 0 0,0 0 0,0 0-1,0 0 1,-1 0 0,1 0-1,0 0 1,0-1 0,0 1 0,-1 0-1,1 0 1,0 0 0,-35 6 40,-114 43-42,-105 47-164,-345 148-1565,389-146 1199,197-91 503,1 0-1,-21 15 1,27-13 13,13-5 12,13-5 4,0-2-1,0 0 1,34-11 0,229-72-2,129-64-164,511-206-1638,-593 233 819,-232 93 495,-91 28 411,-1 0 1,1 1-1,-1 0 0,1 0 0,11 0 0,-18 1 70,1 0 0,-1 1 0,0-1 0,1 0 0,-1 0 0,0 0 1,1 0-1,-1 0 0,0 0 0,1 0 0,-1 0 0,0 1 0,1-1 0,-1 0 0,0 0 0,1 0 0,-1 1 0,0-1 0,0 0 0,1 0 1,-1 1-1,0-1 0,0 0 0,0 1 0,0-1 0,1 0 0,-1 1 0,0-1 0,0 0 0,0 1 0,0-1 0,0 0 0,0 1 0,0-1 1,0 0-1,0 1 0,0-1 0,0 0 0,0 1 0,0-1 0,0 0 0,0 1 0,0-1 0,0 0 0,0 1 0,0-1 0,-1 0 0,1 1 1,0-1-1,0 0 0,0 1 0,-1-1 0,1 0 0,0 0 0,0 1 0,-1-1 0,1 0 0,-5 6-49,1-1 1,-1 0-1,-1 0 0,-7 6 0,-133 84-73,-446 202 888,528-268-800,56-26 82,34-16 123,51-23 494,-2 3 405,86-54 1,-149 77-573,-23 10 1,-52 21 15,-91 43-1,115-46-484,-585 310-424,487-243 402,130-82 0,1 1 0,0 0 0,1 1 0,-1-1 0,1 1 0,0 0 0,-5 7 0,10-12 0,0 0 0,0 1 0,0-1 0,0 0 0,0 0 0,0 1 0,0-1 0,0 0 0,0 0 0,0 1 0,1-1 0,-1 0 0,0 0 0,0 1 0,0-1 0,0 0 0,1 0 0,-1 1 0,0-1 0,0 0 0,0 0 0,1 0 0,-1 0 0,0 1 0,0-1 0,1 0 0,-1 0 0,0 0 0,0 0 0,1 0 0,-1 0 0,0 0 0,1 0 0,-1 0 0,0 0 0,0 0 0,1 0 0,-1 0 0,0 0 0,0 0 0,1 0 0,-1 0 0,0 0 0,1 0 0,-1 0 0,0 0 0,0 0 0,1-1 0,-1 1 0,43-9 0,108-42 0,860-252-2218,-832 260 2168,-169 42 62,0 0 1,1 0 0,-1 1 0,0 0 0,0 1 0,20 3 0,-28-3 12,0-1 0,0 1 0,0 0-1,0 0 1,0 0 0,0 0 0,0 0-1,0 0 1,0 0 0,-1 0 0,1 1 0,0-1-1,-1 1 1,1-1 0,-1 1 0,0 0-1,1-1 1,-1 1 0,0 0 0,0 0 0,0 0-1,0 0 1,0 0 0,-1 0 0,1 0-1,-1 0 1,1 0 0,-1 1 0,0-1 0,0 0-1,0 0 1,0 0 0,0 3 0,-2 3 30,1-1 0,-1 1 1,-1-1-1,1 0 0,-1 0 1,-1 0-1,1 0 0,-1 0 1,0-1-1,-1 1 0,-8 9 1,-8 6-22,-40 35 1,-193 123-105,86-67 1123,138-92-144,29-20-881,0 0 0,0 0 0,0-1 0,0 1 0,-1-1 0,1 1 0,0-1 0,0 0 0,-1 1 0,1-1 1,0 0-1,0 0 0,-1 0 0,1 0 0,0 0 0,-1 0 0,1 0 0,0 0 0,-2-1 0,-13 0 19,-9 2-47,0 1 0,0 2 0,1 1 0,-27 8 0,-98 39 0,19-6 0,124-44 0,0-1 0,0 1 0,0-1 0,0 0 0,0 0 0,0 0 0,0-1 0,-7 0 0,13 0 0,-1-1 0,1 1 0,0 0 0,-1 0 0,1 0 0,0 0 0,0 0 0,-1 0 0,1-1 0,0 1 0,-1 0 0,1 0 0,0-1 0,0 1 0,-1 0 0,1 0 0,0-1 0,0 1 0,0 0 0,-1 0 0,1-1 0,0 1 0,0 0 0,0-1 0,0 1 0,0 0 0,0-1 0,0 1 0,-1 0 0,1-1 0,0 1 0,0 0 0,0-1 0,0 1 0,1 0 0,-1-1 0,0-1 0,1 0 0,0 0 0,0 0 0,0 0 0,0 0 0,0 1 0,1-1 0,-1 0 0,2-1 0,13-12 0,0 2 0,33-22 0,258-151-475,46-30-141,-341 208 613,-1 0 0,1 0 0,-2-1 0,1-1-1,-1 0 1,12-15 0,-21 24 3,-1 0 0,1 0 0,-1 0 0,1 0 0,-1 0 0,1 0 0,-1 0 0,0 0 0,1-1 0,-1 1 0,0 0 0,0 0 0,0 0 0,0 0 0,0 0 0,0 0 0,0-1 0,0 1 0,0 0 0,-1 0 0,1 0 0,-1 0 0,0-2 0,0 2 0,0-1 0,-1 1 0,1-1 0,-1 1 0,1 0 0,-1 0 0,0-1 0,0 1 0,1 0 0,-1 1 0,0-1 0,0 0 0,0 0 0,0 1 0,-3-1 0,-17-2 0,-1 1 0,0 1 0,1 1 0,-1 1 0,-23 4 0,-239 42-164,-110 50-655,-483 153-965,347-96 619,208-69 182,279-74 656,-1-2-1,-51 3 0,94-12 296,-1 0 0,1 1 0,0-1 0,0 0-1,0-1 1,0 1 0,0 0 0,0-1 0,0 1 0,0-1-1,0 0 1,0 1 0,0-1 0,-3-2 0,4 2 19,1 0-1,0 1 1,0-1-1,-1 0 1,1 0 0,0 1-1,0-1 1,0 0 0,0 0-1,0 0 1,0 1 0,0-1-1,0 0 1,0 0 0,1 1-1,-1-1 1,0 0-1,0 0 1,1 1 0,-1-1-1,0 0 1,1 1 0,-1-1-1,1 0 1,-1 1 0,1-1-1,-1 0 1,1 1 0,0-1-1,-1 1 1,2-1 0,20-18-119,1 1 1,1 2-1,43-23 1,200-99 40,404-150-920,16 31 217,-677 253 801,171-61 812,-133 51-200,-41 13-354,-9 5-22,-63 30 596,-443 179 1925,488-205-2664,-11 5 22,-92 33 390,103-39-286,-1-2 0,1 0 0,-34 4 0,50-9-158,0 0 0,0 0 0,0 0 1,1 0-1,-1-1 0,0 1 1,-7-3-1,10 2-36,0 1 0,-1-1 0,1 0 0,0 1 0,0-1 0,-1 0 0,1 0 0,0 0 0,0 0 0,0 0 0,0 0 0,0 0 0,0 0 0,1 0 0,-2-3 0,1 0 24,0 0 0,0 0 1,0 1-1,1-1 0,0 0 0,0 0 1,0 0-1,0 0 0,0 0 1,1 0-1,0 0 0,0 0 0,2-6 1,5-14 37,1 1 1,1 0 0,25-41-1,50-62-98,-33 51 14,-49 70-10,3-2 0,-1-1 0,0 0 0,-1 0 0,1 0 0,-2-1 0,5-12 0,-8 21 0,0-1 0,0 0 0,0 0 0,0 0 0,0 0 0,0 0 0,0 0 0,0 0 0,0 0 0,0 0 0,0 0 0,0 1 0,-1-1 0,1 0 0,0 0 0,-1 0 0,1 0 0,-1 1 0,1-1 0,-1 0 0,1 0 0,-1 1 0,0-1 0,1 0 0,-1 1 0,0-1 0,-1 0 0,-1 0 0,0 0 0,0 0 0,0 0 0,0 1 0,0-1 0,-1 1 0,1 0 0,0 0 0,0 0 0,0 0 0,-1 0 0,-4 2 0,-32 7 0,1 2 0,-46 20 0,-179 78-164,-629 254-1503,710-299 1667,134-52 0,40-12 0,9-4 0,8-4 0,2 1 0,-1 0 0,1 0 0,11-5 0,133-79 0,532-311-1273,-817 486 1273,-74 41 0,-282 152 588,321-184-471,124-68-117,41-24 0,0-1 0,1 0 0,-1 0 0,0 1 0,1-1 0,-1 0 0,1 1 0,-1-1 0,1 1 0,-1-1 0,1 1 0,-1-1 0,1 1 0,-1-1 0,1 1 0,-1-1 0,1 1 0,0 0 0,0-1 0,-1 2 0,9-3 0,0 0 0,0 0 0,-1-1 0,1 0 0,11-5 0,123-42 0,216-118 545,-324 150-491,44-31 1,-77 47-55,0 1 0,0-1 0,1 0 0,-1 0 0,0 0 0,0 0 0,-1 0 0,1 0 0,0 0 0,0 0 0,0 0 0,-1 0 0,1 0 0,0 0 0,0-2 0,-2 2 0,1 1 0,0-1 0,-1 1 0,1-1 0,-1 1 0,1 0 0,-1-1 0,1 1 0,-1 0 0,1 0 0,-1-1 0,1 1 0,-1 0 0,0 0 0,1 0 0,-1 0 0,1 0 0,-1-1 0,1 1 0,-1 0 0,0 0 0,1 0 0,-1 1 0,1-1 0,-1 0 0,0 0 0,1 0 0,-1 0 0,0 1 0,-32 7 0,-57 21 0,-122 55-57,-331 185-229,354-155 286,176-106 0,1 0 0,0 1 0,0 1 0,-11 11 0,23-20 0,0-1 0,0 0 0,-1 0 0,1 0 0,0 1 0,0-1 0,0 0 0,0 0 0,-1 1 0,1-1 0,0 0 0,0 0 0,0 1 0,0-1 0,0 0 0,0 1 0,-1-1 0,1 0 0,0 1 0,0-1 0,0 0 0,0 1 0,0-1 0,0 0 0,0 0 0,1 1 0,-1-1 0,0 0 0,0 1 0,0-1 0,0 0 0,0 1 0,0-1 0,0 0 0,1 0 0,-1 1 0,0-1 0,0 0 0,0 0 0,1 1 0,-1-1 0,0 0 0,0 0 0,1 0 0,-1 0 0,0 1 0,0-1 0,1 0 0,-1 0 0,0 0 0,1 0 0,-1 0 0,0 0 0,1 0 0,-1 0 0,1 0 0,5 1 0,1-1 0,-1 0 0,1-1 0,-1 0 0,12-2 0,148-41 0,627-198-1310,-579 176 1235,-74 32 38,-135 33 48,0 0 0,0 0 0,-1 0 0,1 1-1,0 0 1,0 0 0,0 0 0,0 1 0,6 1-1,-11-2-2,1 1-1,-1-1 0,0 0 1,0 0-1,1 0 1,-1 1-1,0-1 0,0 0 1,0 0-1,1 1 0,-1-1 1,0 0-1,0 0 0,0 1 1,0-1-1,0 0 0,0 1 1,1-1-1,-1 0 0,0 1 1,0-1-1,0 0 1,0 1-1,0-1 0,0 0 1,0 1-1,0-1 0,-1 0 1,1 0-1,0 1 0,0-1 1,0 0-1,0 1 0,0-1 1,0 0-1,-1 0 0,1 1 1,0-1-1,0 0 0,-1 1 1,-22 21 556,-40 21-215,-3-3-1,-108 48 1,84-44-402,44-22-45,-12 6-16,-102 67-1,156-93 181,1 1-1,-1 0 0,1 0 1,0 0-1,0 0 1,-5 6-1,8-9-54,0 1 0,0-1 0,-1 0 0,1 1-1,0-1 1,0 0 0,0 0 0,0 1-1,0-1 1,0 0 0,0 1 0,-1-1 0,1 0-1,0 1 1,0-1 0,0 0 0,0 1-1,0-1 1,0 0 0,1 1 0,-1-1 0,0 0-1,0 1 1,0-1 0,0 0 0,0 1-1,0-1 1,1 0 0,-1 1 0,0-1 0,0 0-1,0 0 1,1 1 0,-1-1 0,0 0-1,0 0 1,1 1 0,-1-1 0,0 0 0,0 0-1,1 0 1,-1 0 0,0 1 0,1-1-1,6 1 83,0 0-1,1-1 0,-1 0 0,0 0 0,0-1 0,0 1 0,9-3 0,435-104 336,-286 63-413,-149 41-15,-25 9 0,-240 98 0,-65 36 554,258-115-438,110-49-121,101-46 5,519-223-1607,-503 214 1483,-165 76 124,1 0 0,-1 0 0,-1-1 0,1 0 0,0 0 0,-1-1 0,0 1 0,0-1 0,7-10 0,-11 15 0,-1-1 0,0 1 0,0-1 0,1 0 0,-1 1 0,0-1 0,0 0 0,0 1 0,0-1 0,0 0 0,0 1 0,0-1 0,0 0 0,0 1 0,0-1 0,0 0 0,0 1 0,0-1 0,-1 1 0,1-1 0,0 0 0,0 1 0,-1-1 0,1 1 0,0-1 0,-1 0 0,1 1 0,-1-1 0,1 1 0,-1-1 0,0 0 0,-2 0 0,0-1 0,0 0 0,0 1 0,-1-1 0,1 1 0,0 0 0,-1 0 0,1 0 0,-6 0 0,-15-2 0,-1 1 0,1 2 0,-30 2 0,-79 14 0,-26 0 0,150-15-6,-1-1 0,1 0 0,0-1 0,0 0 0,0-1 1,-14-3-1,22 4 8,-1 1 0,1-1 0,0 1 0,-1-1 0,1 0 0,0 0 0,0 1 0,0-1 0,0 0 0,0 0 0,0 0 0,0 0 0,0-1 0,0 1 0,0 0 0,1 0 1,-1 0-1,0-1 0,0-1 0,1 1 7,0 0 1,-1-1 0,1 1-1,1 0 1,-1 0-1,0-1 1,0 1 0,1 0-1,-1 0 1,1-1 0,0 1-1,0 0 1,0 0 0,0 0-1,0 0 1,1-2 0,9-11 146,1 0 0,0 0 0,1 1 0,21-18 0,39-30 210,104-67 1,90-40-1105,-242 154 619,37-23-88,2 2-1,98-39 0,-154 72 208,0 0 0,0 0 0,0 1 0,1 0 0,12-1 0,-21 3 0,1 0 0,-1 0 0,1 0 0,0 0 0,-1 0 0,1 0 0,-1 0 0,0 1 0,1-1 0,-1 0 0,1 0 0,-1 0 0,1 1 0,-1-1 0,1 0 0,-1 0 0,1 1 0,-1-1 0,0 0 0,1 1 0,-1-1 0,0 0 0,1 1 0,-1-1 0,0 1 0,0-1 0,1 1 0,-1-1 0,0 1 0,0-1 0,0 0 0,1 1 0,-1-1 0,0 1 0,0-1 0,0 1 0,0-1 0,0 1 0,0-1 0,0 1 0,0-1 0,0 1 0,0-1 0,-1 1 0,1-1 0,0 1 0,0-1 0,0 1 0,0-1 0,-1 1 0,1-1 0,0 1 0,-1 0 0,-2 5 0,0-1 0,0 1 0,0 0 0,-1-1 0,0 0 0,0 0 0,0 0 0,-1 0 0,0-1 0,-9 8 0,-4 1 0,-1-2 0,-31 16 0,-122 41 0,-64 9-120,-481 91-513,-8-62 665,686-101-32,-74-2 0,110-3 0,0 0 0,0 0 0,0-1 0,1 1 0,-1-1 0,0 0 0,0 0 0,1 0 0,-1 0 0,-2-2 0,4 3 0,1 0 0,-1-1 0,1 1 0,0-1 0,-1 1 0,1-1 0,-1 1 0,1-1 0,0 1 0,0-1 0,-1 1 0,1-1 0,0 1 0,0-1 0,0 0 0,0 1 0,-1-1 0,1 1 0,0-1 0,0 0 0,0 1 0,0-1 0,0 1 0,1-1 0,-1 0 0,0 1 0,0-1 0,0 1 0,0-1 0,1 1 0,-1-1 0,0 0 0,1 0 0,2-3 0,-1 0 0,1 1 0,1-1 0,-1 0 0,0 1 0,7-5 0,50-33 0,152-72 0,105-37-164,778-345-2495,-1083 490 2631,241-103-236,-206 90 607,60-15 0,-102 32-290,1-1 0,0 1 0,0 1 1,0-1-1,8 1 0,-14 0-45,1 0-1,0 1 1,0-1 0,-1 0-1,1 0 1,0 0-1,0 0 1,-1 0-1,1 1 1,0-1 0,-1 0-1,1 1 1,0-1-1,-1 1 1,1-1-1,-1 0 1,1 1 0,0-1-1,-1 1 1,1 0-1,-1-1 1,0 1-1,1-1 1,-1 1 0,1 1-1,-1-1 0,1 1-1,-1-1 1,0 1 0,0-1-1,-1 1 1,1-1 0,0 0-1,0 1 1,-1-1 0,1 1-1,-1-1 1,1 0-1,-1 1 1,0 1 0,-21 28 20,0-5-27,-47 42 0,-84 56 0,54-56-305,-3-3 0,-144 67-1,-240 68-364,303-137 1489,159-56-574,1-1 0,-1-1 1,-39 3-1,58-8-184,0 0-1,-1 0 1,1 0 0,0-1 0,0 0 0,-8-2 0,12 2-41,-1 0 0,0 0 0,0 1 1,0-1-1,1 0 0,-1 0 0,1 0 0,-1-1 1,1 1-1,-1 0 0,1-1 0,-1 1 0,1-1 1,-2-2-1,3 3-8,-1-1 0,0 0 0,0 0 0,1 0 0,-1 0 0,1 0 0,0 0 1,-1 0-1,1 0 0,0 0 0,0 0 0,0 0 0,1 0 0,0-3 0,0-1-3,1 1-1,0-1 1,0 1 0,0-1-1,1 1 1,4-6-1,11-13-8,0 1 0,1 1 0,42-36 0,143-105-164,297-175-1227,-272 189 1044,-194 126 429,49-42-1,-83 65-65,-1-1 0,1 1 0,0-1-1,0 0 1,0 1 0,-1-1 0,1 0-1,0 0 1,-1 0 0,1 0 0,-1 1-1,1-1 1,-1 0 0,1 0-1,-1 0 1,0 0 0,0 0 0,1 0-1,-1 0 1,0 0 0,0-2 0,-1 3 4,1-1-1,-1 1 1,0-1 0,0 1 0,0-1 0,1 1 0,-1 0 0,0-1 0,0 1 0,0 0-1,0 0 1,0 0 0,0 0 0,1-1 0,-1 1 0,0 0 0,0 0 0,0 1 0,0-1-1,0 0 1,0 0 0,-1 1 0,-31 7 232,1 1 1,-34 14-1,-167 74-267,-88 60-804,-665 381-327,781-423 1143,179-101-1,-1-1 0,-52 17-1,75-29 10,-1 0 0,1 0 0,-1 0-1,1 0 1,-1-1 0,1 0 0,-1 0 0,0 0-1,1-1 1,-1 1 0,-5-3 0,7 2 29,1 0 0,0 0 0,-1 0-1,1 0 1,0-1 0,0 1 0,0-1 0,0 1 0,0-1 0,0 0 0,1 0 0,-1 0 0,0 0 0,1 0 0,-2-4 0,-1-2 78,2-1 0,-1 0-1,1 0 1,0 0 0,1 0 0,0 0 0,0 0-1,1 0 1,1-14 0,5-49 265,2 0 0,25-101 0,-28 155-50,0 1 1,8-16 0,-1 16 266,-12 17-584,0 0 0,0 0 0,1-1 0,-1 1 0,0 0 0,0 0 0,1 0 0,-1 0 0,0 0 0,0 0 0,1 0 1,-1 0-1,0 0 0,1 0 0,-1 0 0,0 0 0,0 0 0,1 0 0,-1 0 0,0 0 0,1 0 0,-1 0 0,0 0 0,0 0 0,1 1 0,-1-1 0,0 0 0,0 0 0,1 0 0,-1 0 0,0 1 0,0-1 0,1 0 0,0 3 16,1 0-1,0 0 0,-1 0 0,0 0 1,0 1-1,0-1 0,0 0 0,0 4 0,3 18-20,-2 1-1,0-1 1,-2 1-1,-1-1 1,-1 1-1,-1-1 1,-9 34-1,11-54-4,-1 1 0,0 0 0,0 0 0,0 0 0,0-1 0,-6 9 0,8-14 0,-1 1 0,1-1 0,0 0 0,0 1 0,-1-1 0,1 0 0,0 1 0,-1-1 0,1 0 0,0 1 0,-1-1 0,1 0 0,0 0 0,-1 0 0,1 1 0,-1-1 0,1 0 0,0 0 0,-1 0 0,1 0 0,-1 0 0,1 0 0,-1 0 0,1 0 0,0 0 0,-1 0 0,1 0 0,-1 0 0,1 0 0,-1 0 0,1 0 0,0 0 0,-1 0 0,1 0 0,-1-1 0,1 1 0,0 0 0,-1 0 0,1-1 0,-1 1 0,1 0 0,0 0 0,0-1 0,-1 1 0,1 0 0,0-1 0,-1 1 0,1-1 0,0 1 0,0-1 0,-4-6 0,0 0 0,1 0 0,1 0 0,-1 0 0,1-1 0,0 1 0,1-1 0,-2-13 0,2 3 0,1 0 0,1-26 0,2 31 0,-3 13 0,0 0 0,0 0 0,0-1 0,0 1 0,1 0 0,-1 0 0,0 0 0,0 0 0,0 0 0,0 0 0,0 0 0,0 0 0,0 0 0,0 0 0,0 0 0,0 0 0,1 0 0,-1 0 0,0 0 0,0 0 0,0 0 0,0 0 0,0 0 0,0 0 0,0 0 0,0 0 0,1 0 0,-1 0 0,0 0 0,0 0 0,0 0 0,0 0 0,0 0 0,0 0 0,0 0 0,0 0 0,0 0 0,0 0 0,1 0 0,-1 0 0,0 1 0,0-1 0,0 0 0,0 0 0,0 0 0,0 0 0,0 0 0,0 0 0,0 0 0,0 0 0,0 0 0,0 1 0,0-1 0,0 0 0,0 0 0,0 0 0,0 0 0,0 0 0,0 0 0,0 0 0,0 0 0,0 0 0,0 1 0,0-1 0,0 0 0,0 0 0,0 0 0,8 62 0,0 82 0,-1 75-164,-53 769-1609,31-880 1773,9-92 0,5-16 0,1 0 0,0 0 0,-1-1 0,1 1 0,0 0 0,-1 0 0,1 0 0,0-1 0,0 1 0,-1 0 0,1-1 0,0 1 0,0 0 0,0 0 0,-1-1 0,1 1 0,0 0 0,0-1 0,0 1 0,0 0 0,0-1 0,-1 1 0,1-1 0,0 1 0,0 0 0,0-1 0,0 1 0,0 0 0,0-1 0,1 0 0,-9-91 0,2-440-546,6 456 260,0 69 268,-4-178-182,3 165 230,-1 0 0,0 1 0,-2-1 0,-10-34 0,12 50 1,1 1 1,0 0-1,-1 0 1,0 1-1,1-1 0,-1 0 1,0 1-1,-1-1 0,1 1 1,-3-3-1,3 4-6,1 0 0,-1 0 0,0 0 0,1 0 0,-1 0 0,1 1 0,-1-1 0,0 1 0,0-1 1,1 1-1,-1 0 0,0 0 0,0 0 0,1 0 0,-1 0 0,0 0 0,-2 1 0,-5 2 47,0 0 1,0 1-1,1 1 1,-1-1 0,1 2-1,0-1 1,0 1-1,1 0 1,-12 12-1,-43 47-68,3 3 0,-56 85 0,0-1-482,101-134 448,-1-2 0,0 1-1,-30 23 1,42-38 30,1 0 0,-1-1 0,0 1 0,0 0 0,0-1 0,0 0 0,0 1 0,-1-1 0,1 0 0,0-1 0,-6 2 0,8-2 0,-1 0 0,0-1 0,1 1 0,-1 0 0,1 0 0,-1-1 0,1 1 0,-1-1 0,1 0 0,-1 1 0,1-1 0,0 0 0,-1 0 0,1 0 0,0 0 0,-1 0 0,1 0 0,-1-1 0,-2-4 0,0-1 0,0 0 0,0 0 0,1 0 0,0 0 0,1 0 0,0-1 0,-3-12 0,-3-26 0,-6-79-1,9-53 21,5 171-18,10-538 105,-6 494-115,-3 50 11,0 5 15,1 27 91,5 392 288,-37 11-183,29-431-214,0 16 27,-2-1 0,0 0 1,-1 0-1,-1-1 0,-9 25 1,7-35 301,4-14 7,3-2-298,1 0 1,1-1-1,0 1 1,0 0-1,4-11 1,23-55-51,-19 53 6,118-248 6,-121 258 0,0 0 0,1 0 0,0 1 0,1 0 0,20-19 0,-28 29 0,1-1 0,-1 1 0,1 0 0,-1 0 0,1 0 0,0 0 0,-1 0 0,1 0 0,0 0 0,0 0 0,0 1 0,0-1 0,0 1 0,0 0 0,0-1 0,0 1 0,0 0 0,0 0 0,0 0 0,0 0 0,0 1 0,-1-1 0,1 0 0,0 1 0,0-1 0,0 1 0,0 0 0,0 0 0,-1 0 0,1 0 0,0 0 0,0 0 0,1 2 0,1 1 0,1 1 0,-1 1 0,0-1 0,0 1 0,-1 0 0,0-1 0,0 1 0,3 11 0,3 9 0,-2 1 0,-1 0 0,-1 0 0,3 55 0,-11 109 0,-5-104 0,3-67 0,2-28 0,2-40 0,10-41 0,35-158 0,48-93 0,-47 176 0,-42 157 0,-1 0 0,-1 0 0,1-1 0,-1 1 0,0-8 0,-1 14 0,0 1 0,0 0 0,0 0 0,0 0 0,0 0 0,0-1 0,0 1 0,0 0 0,0 0 0,0 0 0,0 0 0,0 0 0,-1-1 0,1 1 0,0 0 0,0 0 0,0 0 0,0 0 0,0 0 0,0 0 0,0-1 0,0 1 0,-1 0 0,1 0 0,0 0 0,0 0 0,0 0 0,0 0 0,0 0 0,0 0 0,-1 0 0,1 0 0,0-1 0,0 1 0,0 0 0,0 0 0,0 0 0,-1 0 0,1 0 0,0 0 0,0 0 0,0 0 0,0 0 0,-1 0 0,1 1 0,0-1 0,0 0 0,0 0 0,0 0 0,-1 0 0,-11 11 0,-86 120 0,11-11 0,75-106 0,0 0 0,-1-1 0,-21 16 0,32-27 0,-1 0 0,1-1 0,-1 1 0,1-1 0,-1 1 0,0-1 0,1 0 0,-1 0 0,0 0 0,-4 0 0,6-1 0,-1 0 0,1 0 0,0 0 0,0 0 0,0 0 0,0-1 0,0 1 0,0 0 0,0-1 0,0 1 0,0 0 0,0-1 0,0 1 0,0-1 0,0 0 0,0 1 0,0-1 0,1 0 0,-1 1 0,-1-2 0,0-3 0,-1 1 0,1-1 0,0 1 0,0-1 0,0 0 0,1 0 0,0 0 0,0 0 0,0 0 0,0-8 0,-1-26 0,1 0 0,7-57 0,18-81 0,-18 137 0,15-80 0,-28 149 0,0 0 0,-15 32 0,19-52 0,-159 386 0,154-376 0,-28 53 0,33-67 0,0 1 0,0-1 0,-1 0 0,0 0 0,0 0 0,0-1 0,-1 1 0,-10 7 0,15-12 0,-1 1 0,0-1 0,1 0 0,-1 1 0,0-1 0,0 0 0,0 1 0,1-1 0,-1 0 0,0 0 0,0 0 0,0 0 0,0 0 0,1 0 0,-1 0 0,0 0 0,0 0 0,0 0 0,0 0 0,1-1 0,-1 1 0,0 0 0,0-1 0,0 1 0,1 0 0,-1-1 0,0 1 0,1-1 0,-1 1 0,0-1 0,1 1 0,-1-1 0,1 0 0,-1 1 0,1-1 0,-1 0 0,1 1 0,-1-3 0,-4-5 0,1 0 0,-1-1 0,2 1 0,0-1 0,-4-17 0,-9-53 0,7 13 0,-5-27 0,11 80 0,0 1 0,0 0 0,-1 0 0,-1 1 0,-7-13 0,12 23 0,-1-1 0,0 0 0,0 1 0,0-1 0,0 1 0,0 0 0,0-1 0,0 1 0,0 0 0,-1 0 0,1-1 0,-1 1 0,1 0 0,-1 0 0,1 1 0,-1-1 0,1 0 0,-1 0 0,0 1 0,1-1 0,-1 1 0,-2-1 0,2 1 0,-1 1 0,1-1 0,0 1 0,0-1 0,-1 1 0,1 0 0,0 0 0,0 0 0,0 0 0,0 0 0,0 0 0,0 0 0,0 1 0,-3 2 0,-5 7 0,0 1 0,1-1 0,0 1 0,-8 16 0,11-19 0,3-3 0,-1 0 0,0-1 0,0 1 0,-8 8 0,11-14 0,1 0 0,-1 1 0,1-1 0,-1 0 0,1 0 0,-1 1 0,1-1 0,-1 0 0,1 0 0,-1 0 0,1 0 0,-1 0 0,1 0 0,-1 0 0,1 1 0,-1-2 0,0 1 0,1 0 0,-1 0 0,1 0 0,-1 0 0,1 0 0,-1 0 0,1 0 0,-1-1 0,1 1 0,-1 0 0,1-1 0,-1 1 0,1 0 0,-1-1 0,1 1 0,0 0 0,-1-1 0,1 1 0,0-1 0,-1 1 0,1 0 0,0-1 0,-1 1 0,1-1 0,0 1 0,0-1 0,0 1 0,-1-2 0,-4-13 0,-1 0 0,2 0 0,0-1 0,-2-31 0,2 21 0,-20-148 0,17 140 0,4 38 0,1 20 0,-1 463 0,4-102 0,-2-360 0,-6 41 0,6-60 0,-1 1 0,1 0 0,-1-1 0,-1 1 0,1-1 0,-1 0 0,0 0 0,-1 0 0,-7 10 0,10-14 0,0 0 0,-1-1 0,1 1 0,-1-1 0,1 1 0,-1-1 0,0 0 0,1 1 0,-1-1 0,0 0 0,0 0 0,0 0 0,0-1 0,0 1 0,0 0 0,0-1 0,0 1 0,0-1 0,0 0 0,0 1 0,0-1 0,0 0 0,0-1 0,0 1 0,-1 0 0,1 0 0,0-1 0,0 1 0,0-1 0,0 0 0,0 0 0,0 1 0,1-1 0,-1 0 0,-2-2 0,-3-2 0,1 0 0,1 0 0,-1-1 0,1 0 0,0 0 0,0 0 0,0 0 0,-3-9 0,-4-8 0,1-1 0,2 0 0,1 0 0,0-1 0,2 0 0,1-1 0,1 1 0,1-1 0,1-37 0,3 46 0,1-1 0,0 0 0,2 1 0,0 0 0,1 0 0,12-28 0,0-2 0,82-351 0,-36 123 0,-63 273 0,3-10 0,1 0 0,0 0 0,6-12 0,-10 24 0,0-1 0,0 1 0,1 0 0,-1-1 0,0 1 0,0 0 0,0-1 0,0 1 0,0 0 0,1-1 0,-1 1 0,0 0 0,0-1 0,1 1 0,-1 0 0,0 0 0,0-1 0,1 1 0,-1 0 0,0 0 0,1 0 0,-1 0 0,0-1 0,1 1 0,-1 0 0,0 0 0,1 0 0,-1 0 0,1 0 0,-1 0 0,0 0 0,1 0 0,-1 0 0,0 0 0,1 0 0,-1 0 0,0 0 0,1 0 0,-1 0 0,0 0 0,1 0 0,0 1 0,0 2 0,1-1 0,-1 1 0,1 0 0,-1-1 0,0 1 0,0 0 0,0 0 0,-1 0 0,1 0 0,-1 4 0,13 139 0,-3 624-1745,-37-365 1161,7-297 497,9-81 87,11-27 0,0 1 0,0-1 0,0 0 0,0 0 0,0 1 0,0-1 0,0 0 0,-1 0 0,1 1 0,0-1 0,0 0 0,0 0 0,-1 0 0,1 1 0,0-1 0,0 0 0,0 0 0,-1 0 0,1 0 0,0 0 0,0 1 0,-1-1 0,1 0 0,0 0 0,0 0 0,-1 0 0,1 0 0,0 0 0,-1 0 0,1 0 0,0 0 0,0 0 0,-1 0 0,1 0 0,0 0 0,0 0 0,-1 0 0,1-1 0,-2-2 0,0 0 0,0 0 0,0 0 0,1-1 0,0 1 0,-1-1 0,1 1 0,1-1 0,-2-6 0,-99-666 30,81 512 104,-9-250 1115,28 1-246,4 360-1003,14-69 0,-2 9 0,-3-452 0,-14 374 0,2-149 0,1 317 0,-1 23 0,0 0 0,0 0 0,0 0 0,0 0 0,0 0 0,0 0 0,0 0 0,0 0 0,0 0 0,0 0 0,0 0 0,0 0 0,0 0 0,1 0 0,-1 0 0,0 0 0,0 0 0,0 0 0,0 0 0,0 0 0,0 0 0,0 0 0,0 0 0,0 0 0,0 0 0,0 0 0,0 0 0,1 0 0,-1 0 0,0 0 0,0 0 0,0 0 0,0 0 0,0 0 0,0 0 0,0 0 0,0 0 0,0 0 0,0 0 0,0 0 0,0 0 0,0 0 0,0 0 0,0 0 0,1 0 0,-1 0 0,0-1 0,0 1 0,9 40 0,-5-20 0,45 243-292,15 287 0,-55-446 292,-10-102 0,1 0 0,0 0 0,1 0 0,-1 0 0,0 0 0,1 0 0,-1 0 0,1 0 0,-1 0 0,1 0 0,0 0 0,0 0 0,0 0 0,0 0 0,0 0 0,2 2 0,-2-4 0,-1 0 0,1 0 0,-1 0 0,0-1 0,1 1 0,-1 0 0,1 0 0,-1 0 0,0 0 0,1-1 0,-1 1 0,0 0 0,1 0 0,-1-1 0,0 1 0,1 0 0,-1 0 0,0-1 0,0 1 0,1 0 0,-1-1 0,0 1 0,0-1 0,0 1 0,1-1 0,8-22 0,23-120 0,-20 79 0,21-93 159,29-145 266,-53 263-425,-5 46 0,-2 26 0,-12 309-253,-26 2-217,16-210 325,19-129 145,0-1 0,0 1 0,-1-1 0,1 0 0,-1 1 0,-4 7 0,5-12 0,1 0 0,0 1 0,0-1 0,0 0 0,-1 1 0,1-1 0,0 0 0,-1 1 0,1-1 0,0 0 0,0 0 0,-1 0 0,1 1 0,0-1 0,-1 0 0,1 0 0,-1 0 0,1 0 0,0 0 0,-1 1 0,1-1 0,0 0 0,-1 0 0,1 0 0,-1 0 0,1 0 0,0 0 0,-1 0 0,1 0 0,-1-1 0,1 1 0,0 0 0,-1 0 0,1 0 0,0 0 0,-1 0 0,1-1 0,0 1 0,-1 0 0,1 0 0,0-1 0,-1 1 0,-3-6 0,0 0 0,0-1 0,1 1 0,0-1 0,0 0 0,0 0 0,-1-9 0,-31-136 0,-50-559-1287,37 249 1139,25 314 148,21 137-3,0 0 1,-1 1-1,-7-18 0,10 28 4,0 0-1,0-1 1,0 1-1,0 0 0,0 0 1,-1-1-1,1 1 1,0 0-1,0 0 0,0 0 1,0-1-1,0 1 1,0 0-1,0 0 0,-1 0 1,1 0-1,0-1 1,0 1-1,0 0 0,-1 0 1,1 0-1,0 0 1,0 0-1,0 0 0,-1-1 1,1 1-1,0 0 1,0 0-1,0 0 0,-1 0 1,1 0-1,0 0 1,0 0-1,-1 0 0,1 0 1,0 0-1,0 0 1,0 0-1,-1 0 0,1 0 1,0 0-1,0 0 1,-1 1-1,1-1 0,0 0 1,0 0-1,0 0 1,-1 0-1,1 0 0,0 0 1,0 1-1,0-1 1,-1 0-1,0 3 15,-1 1 1,1-1-1,0 0 0,0 0 1,0 1-1,0-1 0,0 5 1,-8 69 325,2 87 1,6-135-355,-4 296 13,4-297 0,-6 40 0,7-66 0,-1 0 1,1 1-1,-1-1 0,0 0 0,1 0 1,-1 1-1,0-1 0,-2 3 0,2-5 0,1 0 0,0 0 0,0 1 0,0-1 0,0 0 0,-1 0 0,1 0-1,0 1 1,0-1 0,-1 0 0,1 0 0,0 0 0,0 0 0,-1 0-1,1 0 1,0 0 0,0 0 0,-1 0 0,1 0 0,0 1 0,0-1 0,-1 0-1,1-1 1,0 1 0,0 0 0,-1 0 0,1 0 0,0 0 0,0 0 0,-1 0-1,1 0 1,0 0 0,0 0 0,-1 0 0,1-1 0,0 1 0,0 0 0,-1 0-1,-1-3 20,0 0-1,0 0 1,0 0-1,0 0 1,1 0-1,-1 0 1,1-1-1,-2-5 1,-5-22 201,1-1 0,-5-51 0,3-68 396,7 99-557,1 46-59,-24-391 0,16 334 0,7 59 0,0 5 0,-1 21 0,-1 103 0,11 86 0,72 567-1775,-79-775 1771,53 382-492,-48-354 452,12 64 5,-15-87 40,0 0 1,1 0 0,0 0 0,0 0 0,1-1-1,0 1 1,1-1 0,7 9 0,-10-13-2,0-1 0,1 1 0,-1-1 0,1 0 0,0 0 0,0 0 0,0 0 0,0 0 0,0-1 0,0 1 0,0-1 0,0 0 0,0 0 0,1 0 0,-1-1 0,0 1 0,1-1 0,-1 1 0,1-1 0,-1 0 0,0-1 0,1 1 0,4-1 0,4-3 0,1 0 0,-1 0 0,0-1 0,0-1 0,15-8 0,16-12-15,66-53 1,39-47 156,-147 125-139,16-13 21,445-402 532,-355 318-487,-103 94-46,0 0-1,1 1 1,-1 0-1,1 0 0,0 0 1,-1 0-1,1 1 0,0 0 1,1 0-1,9-3 1,-15 5-21,1 0 1,0 1 0,-1-1 0,1 0 0,0 0 0,-1 0 0,1 0 0,0 0 0,-1 1 0,1-1 0,-1 0-1,1 1 1,0-1 0,-1 0 0,1 1 0,-1-1 0,1 1 0,-1-1 0,1 1 0,-1-1 0,0 1 0,1-1-1,-1 1 1,1 0 0,-1-1 0,0 1 0,0-1 0,1 1 0,-1 0 0,0 1 0,1 2-2,-1 0 1,1 1-1,-1-1 1,0 0-1,-1 1 0,1-1 1,-1 0-1,-1 6 1,-9 29-2,-31 70 0,-403 790-1869,436-879 1869,-2-1 0,-13 18 0,21-37 0,3-7 0,12-29 0,54-111 0,271-514-755,-248 498 755,-85 156 0,0 0 0,0-1 0,-1 0 0,0 1 0,0-1 0,3-16 0,-11 20 0,-5 8 0,-30 29 0,-99 97 0,-73 72-137,-550 503-548,589-553 685,162-142 0,-4 2 0,1 1 0,-26 14 0,34-27 0,7-8 0,26-40 0,91-122 0,83-102-163,38-41-512,126-170 288,-25-10 373,-225 294 14,-87 137 0,-27 59 0,0 0 0,0-1 0,0 1 0,0 0 0,-1 0 0,1 0 0,-1-1 0,0 1 0,0-5 0,0 8 0,-1-1 0,1 1 0,0-1 0,0 1 0,0-1 0,-1 1 0,1-1 0,0 1 0,-1-1 0,1 1 0,0-1 0,-1 1 0,1-1 0,0 1 0,-1 0 0,1-1 0,-1 1 0,1 0 0,-1-1 0,1 1 0,-1 0 0,1 0 0,-1 0 0,1-1 0,-1 1 0,1 0 0,-1 0 0,0 0 0,1 0 0,-1 0 0,1 0 0,-1 0 0,1 0 0,-1 0 0,0 0 0,0 1 0,-4 0 0,0 0 0,0 1 0,0 0 0,1 0 0,-1 0 0,-6 5 0,-29 20 0,-58 51 0,-51 59 397,-229 273 1,258-254-398,100-127 0,-26 50 0,34-45 61,11-34-55,1 0 1,0 1-1,0-1 1,0 1-1,0-1 0,0 1 1,0 0-1,0-1 0,0 1 1,0-1-1,0 1 0,0-1 1,0 1-1,0-1 0,0 1 1,0-1-1,0 1 1,1-1-1,-1 1 0,0-1 1,0 0-1,0 1 0,1-1 1,-1 1-1,0-1 0,1 0 1,-1 1-1,1 0 0,0-1 13,0 0-1,0 0 0,0 0 0,0 0 0,0 0 0,-1 0 0,1 0 0,0 0 0,0-1 0,0 1 0,0 0 0,0 0 0,0-1 0,0 1 1,0-1-1,1 0 0,26-18 412,23-28 228,-1-1 1,60-79-1,43-42-442,-149 165-218,0 0 1,0 0 0,1 1-1,-1-1 1,1 1 0,0 0 0,0 1-1,8-4 1,-12 6 2,-1-1 0,1 1 0,-1 0-1,1 0 1,-1 0 0,1 0 0,-1 0 0,1 0 0,-1 0-1,1 0 1,-1 0 0,1 0 0,-1 1 0,1-1 0,-1 0 0,1 0-1,-1 0 1,1 1 0,-1-1 0,1 0 0,-1 0 0,1 1 0,-1-1-1,0 0 1,1 1 0,-1-1 0,0 1 0,1-1 0,-1 0 0,0 1-1,1 0 1,0 1 12,-1 1-1,1-1 0,-1 0 1,0 1-1,1-1 0,-1 1 1,0-1-1,0 1 0,-1-1 1,1 1-1,-1 2 0,-3 13 211,-1 0-1,0 0 0,-14 29 0,-33 58 484,48-98-681,-38 71 152,-52 107-194,88-173 17,0 1 0,2 0 0,-1 1 0,-4 24 0,9-35 0,-1 0 0,1 0 0,0 0 0,0 1 0,0-1 0,0 0 0,1 0 0,-1 0 0,1 0 0,0 0 0,0 0 0,0 0 0,0-1 0,0 1 0,1 0 0,-1 0 0,1-1 0,0 1 0,-1-1 0,1 1 0,1-1 0,-1 0 0,0 0 0,0 0 0,1 0 0,3 2 0,0-1 0,0-1 0,0 0 0,1 0 0,-1 0 0,0-1 0,1 1 0,-1-2 0,1 1 0,-1-1 0,1 0 0,0 0 0,10-2 0,11-3 0,-1 0 0,0-2 0,48-18 0,16-15-338,135-79 0,79-71-691,-255 158 923,125-72-94,-165 99 196,1 0 1,19-4 0,-28 8 3,0 0 0,0 1 0,1-1 0,-1 1 0,1 0-1,-1 0 1,0 0 0,1 0 0,-1 0 0,0 1-1,1-1 1,2 2 0,-4-2 0,0 1 0,0-1 0,0 1 0,0 0 0,0-1 0,0 1 0,-1 0 0,1 0 1,0-1-1,-1 1 0,1 0 0,0 0 0,-1 0 0,1 0 0,-1 0 0,0 0 0,1 0 0,-1 0 0,0 0 0,1 0 0,-1 0 0,0 0 0,0 0 0,0 2 0,0 2 0,0 1 1,-1 0-1,0-1 0,0 1 0,0-1 0,-4 11 0,-13 26 0,-30 53 0,-99 155-516,8-17 28,133-223 487,1 0 0,0 0 1,0 0-1,1 1 1,1-1-1,-3 12 0,6-22 2,0 1-1,0-1 1,0 0-1,0 1 1,0-1-1,0 0 1,0 1-1,0-1 1,0 1-1,0-1 1,0 0-1,0 1 1,0-1-1,0 0 1,0 1-1,0-1 1,1 0-1,-1 0 1,0 1-1,0-1 1,0 0-1,0 1 1,1-1-1,-1 0 0,0 0 1,0 0-1,1 1 1,-1-1-1,0 0 1,1 0-1,-1 0 1,0 1-1,1-1 1,-1 0-1,0 0 1,1 0-1,-1 0 1,0 0-1,1 0 1,-1 0-1,1 0 1,1 0 15,1-1 0,-1 1 0,0-1-1,1 0 1,-1 0 0,0 0 0,0 0 0,4-3 0,16-11 254,-1-2 0,22-21 0,383-430-193,-295 307-401,-44 39 447,-84 118-76,-1 0 0,0 1 0,-1-1 0,1 0 0,-1 0 0,2-6 0,-3 9-40,0 1 0,0 0-1,0-1 1,0 1-1,1 0 1,-1 0 0,0-1-1,0 1 1,-1 0-1,1-1 1,0 1 0,0 0-1,0-1 1,0 1 0,0 0-1,0-1 1,0 1-1,0 0 1,-1 0 0,1-1-1,0 1 1,0 0-1,0-1 1,-1 1 0,1 0-1,0 0 1,0 0 0,-1-1-1,1 1 1,0 0-1,0 0 1,-1 0 0,1 0-1,0-1 1,-1 1-1,1 0 1,0 0 0,-1 0-1,1 0 1,0 0-1,-1 0 1,1 0 0,0 0-1,0 0 1,-1 0 0,1 0-1,0 0 1,-1 0-1,1 0 1,-1 1 0,-11 4 22,1 0 1,-1 1 0,1 1-1,0 0 1,0 1 0,-15 14-1,-157 142-18,-57 76-175,-279 314-1638,340-353 933,155-175 685,-29 43 1,52-63 154,6-6 14,26-20 9,108-91 6,90-76-164,557-485-1089,-728 622 1239,155-142 14,-186 166 0,-2 0 0,39-54 0,-62 79 0,-1-1 0,0 1 0,0-1 0,0 0 0,0 0 0,-1 1 0,1-1 0,0 0 0,-1 0 0,1 0 0,-1 0 0,0 1 0,1-1 0,-1 0 0,0-2 0,-1 3 0,1 0 0,-1 1 0,1-1 0,0 1 0,-1-1 0,1 1 0,-1 0 0,1-1 0,-1 1 0,0-1 0,1 1 0,-1 0 0,1 0 0,-1-1 0,0 1 0,1 0 0,-1 0 0,0 0 0,1-1 0,-1 1 0,0 0 0,1 0 0,-1 0 0,0 0 0,1 0 0,-1 1 0,0-1 0,1 0 0,-1 0 0,0 0 0,1 0 0,-2 1 0,-15 5 0,0 1 0,0 1 0,0 1 0,1 0 0,-16 12 0,-165 126 79,-35 52 44,10 9 0,-249 301 0,372-390-221,72-92 116,22-25 67,4-5 39,5-7 119,0-1 1,11-17 0,65-113 818,138-269-545,-211 395-517,1-1 0,0-2 0,-1 1 0,-1-1 0,0 0 0,4-29 0,-10 46 10,0 0 1,0 1-1,0-1 1,0 0-1,0 0 1,0 0-1,0 0 0,1 1 1,-1-1-1,0 0 1,0 0-1,1 1 1,-1-1-1,1 0 0,-1 0 1,1 1-1,-1-1 1,1 0-1,0 0 1,14 2 403,3 2-54,13-2 5,0-1 0,-1-1 0,1-2 1,53-12-1,227-69-173,-5-21-814,-203 68 529,-50 22 93,-52 15 0,-1-1 0,1 1 0,0 0 0,-1 0 0,1 0 0,-1-1 0,1 1 0,-1 0 0,1 0 0,0 0 0,-1 0 0,1 0 0,-1 0 0,1 0 0,0 0 0,-1 0 0,1 0 0,-1 1 0,1-1 0,-1 0 0,1 0 0,0 0 0,-1 1 0,1-1 0,-1 0 0,1 1 0,-1-1 0,1 0 0,-1 1 0,0-1 0,1 1 0,0 0 0,-2 1 0,1 0 0,-1-1 0,1 1 0,-1 0 0,0-1 0,0 1 0,0 0 0,0-1 0,0 1 0,0-1 0,0 1 0,0-1 0,-2 2 0,-42 41 0,-133 108 0,-95 73-164,-395 301-1639,387-310 820,89-84 153,146-104 679,36-25 153,10-5 47,28-23 160,38-25-1,166-115-101,105-72-271,931-642-2602,-923 632 2025,-115 59 760,-215 174 97,-2-1 0,18-23 0,-29 35-77,1-1 1,-1 1-1,0-1 0,0 1 0,-1-1 1,1 1-1,-1-1 0,0 0 0,0 0 1,0 0-1,0-4 0,-1 7-21,0 0 0,0-1 1,0 1-1,0 0 0,0 0 0,-1 0 1,1-1-1,-1 1 0,1 0 0,-1 0 0,1 0 1,-1 0-1,0 0 0,1 0 0,-1 0 0,0 0 1,0 0-1,0 0 0,1 0 0,-1 1 0,0-1 1,0 0-1,0 0 0,-1 1 0,1-1 0,-2 0 1,-2-1 35,1 1 1,-2 0-1,1 0 1,0 0 0,0 1-1,0 0 1,0-1-1,-10 3 1,-19 3 117,0 2 0,1 2-1,0 1 1,-41 18 0,-248 124-13,-85 76-938,-456 306-1093,544-332 1303,121-82-8,186-114 549,0 0 0,-23 9 0,22-14 90,12-1-58,1 0-1,0 0 1,0 0 0,-1 0 0,1-1 0,0 1-1,0 0 1,0 0 0,-1 0 0,1 0 0,0-1 0,0 1-1,0 0 1,0 0 0,-1 0 0,1-1 0,0 1-1,0 0 1,0 0 0,0 0 0,0-1 0,0 1 0,-1 0-1,1 0 1,0-1 0,0 1 0,0 0 0,0 0 0,0-1-1,1-2 36,0 0-1,0 0 0,0 0 0,0 0 0,0 0 0,0 1 1,1-1-1,3-5 0,30-40 382,99-117 563,489-559-1620,-464 543 674,-137 155 372,28-43 1,-49 69-391,-1-1 0,1 1 0,-1-1 0,0 1 0,1-1-1,-1 1 1,0-1 0,1 1 0,-1-1 0,0 1 0,0-1 0,0 1 0,1-1 0,-1 1 0,0-1 0,0 0-1,0 1 1,0-1 0,0 1 0,0-1 0,0 0 0,0 1 0,0-1 0,0 1 0,-1-2 0,0 2 13,0 0 1,-1 0 0,1 0 0,0 0-1,0 1 1,0-1 0,0 0 0,-1 1-1,1-1 1,0 1 0,0-1 0,0 1 0,0-1-1,-1 2 1,-100 63 950,-398 342-198,460-368-794,-38 44 0,72-75 94,-1 1-1,1 0 1,-5 11 0,10-19-63,0 0 1,1 0 0,-1 1 0,1-1-1,-1 0 1,1 1 0,-1-1-1,1 0 1,0 1 0,0-1-1,0 0 1,-1 1 0,1-1-1,1 0 1,-1 1 0,0-1-1,0 1 1,0-1 0,1 2 0,0-2 0,0 0 0,0 0 0,0 0 0,0-1 0,0 1 0,0 0 0,0-1 0,0 1 0,0 0 0,0-1 0,0 1 0,1-1 0,-1 0 0,0 1 0,0-1 0,0 0 0,1 0 0,-1 0 0,0 0 0,0 0 0,3 0 0,6 0 102,0-1 0,1-1-1,15-4 1,31-10 286,75-34 1,149-80-396,701-332-2656,-781 368 2384,-154 75 236,-38 19 17,-10 5 3,-27 20 0,-53 38 0,-176 128 0,-92 78-164,-711 586-2605,835-663 1872,113-105 545,79-62 1122,145-107 96,108-67-677,105-54-961,80-43-157,834-484 377,-1014 590 1280,-159 99-345,-100 68-252,-7 6-119,-139 105-12,-559 441 383,584-450-219,145-119-8,-1-1-1,1 1 1,-12 16 0,22-25-148,0-1 0,-1 0 0,1 0 1,0 0-1,0 0 0,0 0 0,0 1 0,-1-1 0,1 0 1,0 0-1,0 0 0,0 1 0,0-1 0,0 0 0,0 0 1,0 0-1,0 1 0,0-1 0,-1 0 0,1 0 0,0 1 1,0-1-1,0 0 0,0 0 0,0 1 0,0-1 0,1 0 1,-1 0-1,0 0 0,0 1 0,0-1 0,0 0 0,0 0 0,0 1 1,0-1-1,0 0 0,0 0 0,1 0 0,-1 1 0,0-1 1,0 0-1,0 0 0,0 0 0,1 0 0,-1 0 0,0 1 1,0-1-1,0 0 0,1 0 0,-1 0 0,0 0 0,0 0 1,0 0-1,1 0 0,-1 0 0,0 0 0,0 0 0,1 0 1,-1 0-1,0 0 0,1 0 0,4-1 104,1 0 0,-1 0 1,1-1-1,-1 0 0,8-3 0,126-63 871,78-39-327,305-179-1752,-360 182 1008,-133 79 88,-29 20 0,-9 4 0,-22 9 0,0 2 0,-39 18 0,-194 90-62,-764 418-247,764-386 309,99-41 0,158-104 5,0 0 0,1 1 0,-10 10 1,16-16-3,0 1 0,-1-1 0,1 0 0,0 0-1,0 1 1,-1-1 0,1 0 0,0 0 0,-1 1 0,1-1 0,0 0 0,0 1 0,0-1 0,-1 0 0,1 1 0,0-1 0,0 1 0,0-1 0,0 0 0,0 1 0,0-1 0,0 1 0,0-1 0,0 0 0,0 1 0,0-1 0,0 1 0,0-1 0,0 0 0,0 1 0,0-1 0,0 0 0,0 1 0,1-1 0,-1 1 0,0-1 0,0 0 0,0 1 0,1-1 0,-1 0 0,0 0 0,0 1 0,1-1 0,-1 0 0,0 1 0,1-1 0,-1 0 0,4 1 36,-1-1-1,1 1 1,-1-1 0,0 0-1,1 0 1,-1-1 0,1 1-1,5-2 1,64-18 432,175-79 351,111-72-813,905-488-2663,-888 459 1719,-185 103 938,-149 81 345,-33 16-120,-8 5 15,-8 5-92,0 0 0,-1 0 1,0-1-1,-1 0 0,-11 9 0,-126 115 364,57-54-417,-652 566-2119,704-613 2013,30-24 5,55-36 4,-8 3 0,176-108-1,87-64 78,-184 118 10,459-304 218,-334 208-306,-222 158 0,21-22 0,-34 27 0,-9 11 0,0 1 0,0 0 0,0 0 0,-1 0 0,1 0 0,0 0 0,0-1 0,0 1 0,0 0 0,0 0 0,0 0 0,0 0 0,0 0 0,0 0 0,0-1 0,0 1 0,0 0 0,0 0 0,-1 0 0,1 0 0,0 0 0,0 0 0,0 0 0,0 0 0,0 0 0,0-1 0,-1 1 0,1 0 0,0 0 0,0 0 0,0 0 0,0 0 0,0 0 0,-1 0 0,1 0 0,0 0 0,0 0 0,0 0 0,0 0 0,0 0 0,-1 0 0,1 0 0,0 0 0,0 0 0,0 0 0,0 1 0,0-1 0,-1 0 0,-20 8 0,0 2 0,0 0 0,-32 22 0,-214 145-163,-85 66-499,-313 235 435,80-56 257,874-617-30,131-75 230,64-42 55,-421 270-285,68-60 0,-126 98 0,0-1 0,0 0 0,-1 0 0,1 0 0,-1-1 0,5-9 0,-9 15 0,1-1 0,-1 1 0,0-1 0,1 1 0,-1-1 0,0 1 0,0-1 0,0 0 0,1 1 0,-1-1 0,0 1 0,0-1 0,0 1 0,0-1 0,0 0 0,0 1 0,0-1 0,0 1 0,0-1 0,-1 0 0,1 1 0,0-1 0,0 1 0,0-1 0,-1 1 0,1-1 0,0 1 0,-1-1 0,1 1 0,0-1 0,-1 1 0,1-1 0,-1 1 0,1-1 0,-1 1 0,1 0 0,0-1 0,-1 1 0,0 0 0,1-1 0,-1 1 0,1 0 0,-1 0 0,1 0 0,-2-1 0,-4 1 0,1-1 0,-1 1 0,0 0 0,0 1 0,0 0 0,0 0 0,-9 2 0,-87 27 0,-223 90-58,-427 191-134,5-1 89,638-270 103,106-39 0,6-3 0,26-12 0,-17 9 0,160-73 0,93-35 80,-210 89-6,789-320 248,-792 324-322,79-19 0,-125 38 4,-1 0 0,1 0 0,0 1 0,-1-1 0,1 1 0,0 0 0,10 2 0,-15-2 3,-1 1-1,1-1 1,0 0-1,0 0 1,0 1-1,-1-1 1,1 0-1,0 1 1,0-1 0,-1 1-1,1-1 1,0 1-1,-1 0 1,1-1-1,0 1 1,-1-1-1,1 1 1,-1 0 0,1 0-1,-1-1 1,0 1-1,1 0 1,-1 0-1,0 0 1,1-1-1,-1 1 1,0 0 0,0 0-1,0 0 1,1 1-1,-2 1 27,1 0 1,-1 0-1,0 0 0,1 0 0,-1 1 0,-1-1 0,1-1 0,0 1 1,-4 5-1,-27 37 383,-108 102 567,-154 114-350,199-180-863,-45 50 278,136-126 1,0 0 1,0 0 0,0 0 0,1 1-1,0-1 1,-3 7 0,5-11-37,1-1-1,0 1 1,-1 0 0,1-1-1,0 1 1,0 0 0,0 0 0,0-1-1,0 1 1,-1 0 0,1-1 0,0 1-1,0 0 1,1-1 0,-1 1-1,0 0 1,0 0 0,0-1 0,0 1-1,1 0 1,-1-1 0,0 1 0,1-1-1,-1 1 1,0 0 0,1-1 0,-1 1-1,1-1 1,-1 1 0,1-1-1,-1 1 1,1-1 0,-1 1 0,1-1-1,-1 0 1,2 1 0,2 0 35,0 0 1,1 0-1,-1-1 1,0 1-1,0-1 1,0 0-1,1 0 1,-1-1-1,6-1 1,78-18 396,198-77-2,124-56-1152,1428-607-3223,-1598 645 2997,-188 87 559,-45 23 231,-12 5 37,-127 53-8,-171 74-48,-145 62-655,-104 47-164,252-109 517,-1067 447-1000,1043-447 2259,168-77 183,143-49-738,10-4-18,4 2-186,1-1-1,-1 0 1,1 1-1,-1-1 1,1 1-1,-1-1 1,1 1-1,0 0 1,3-2-1,114-59 124,391-139-662,-368 150 583,-239 82 1695,-436 194-772,509-215-507,24-10-487,0-1 0,0 1 0,0 0 0,0 0 0,0 0 1,0 0-1,0 0 0,0 0 0,0 0 0,0 0 0,0-1 1,0 1-1,0 0 0,0 0 0,0 0 0,0 0 0,0 0 1,0 0-1,0 0 0,0 0 0,0-1 0,0 1 0,0 0 1,0 0-1,0 0 0,0 0 0,0 0 0,0 0 0,0 0 1,0 0-1,0 0 0,0-1 0,0 1 0,0 0 0,0 0 1,-1 0-1,1 0 0,0 0 0,0 0 0,0 0 0,0 0 1,0 0-1,0 0 0,0 0 0,0 0 0,0 0 0,-1 0 1,1 0-1,0 0 0,0 0 0,0 0 0,0 0 0,0 0 1,0 0-1,0 0 0,-1 0 0,1 0 0,0 0 0,0 0 1,0 0-1,0 0 0,0 0 0,0 0 0,0 0 0,0 0 1,-1 0-1,31-26 821,204-131 1195,-80 56-1097,-37 20-48,112-102-1,-211 165-877,-15 10 0,-6 8 0,1 0 0,0 0 0,-1 0 0,1 0 0,-1 1 0,1-1 0,0 1 0,-1 0 0,1-1 0,0 1 0,-4 2 0,-271 99 0,192-66 0,-92 53 0,164-80 109,20-10 26,29-13 135,92-42-158,-99 41-115,1 0 0,26-21 0,-43 23 3,-12 13 0,-1 0 0,0-1 0,0 1 0,0 0 0,0 0 0,0-1 0,0 1 0,-1 0 0,1 0 0,0-1 0,0 1 0,0 0 0,0-1 0,0 1 0,0 0 0,0 0 0,0 0 0,-1-1 0,1 1 0,0 0 0,0 0 0,0 0 0,0-1 0,-1 1 0,1 0 0,0 0 0,0 0 0,-1 0 0,1-1 0,0 1 0,0 0 0,0 0 0,-1 0 0,1 0 0,0 0 0,-1 0 0,1 0 0,0 0 0,0 0 0,-1 0 0,1 0 0,-13-1 0,1 1 0,-1 0 0,1 0 0,-19 4 0,-136 24 0,-479 103-1231,603-122 1207,-52 3-1,92-12 25,-1 0 0,1 0 0,-1 0 0,1-1 0,-1 1 0,1-1 0,-5-1 0,7 2 0,1 0 0,0 0 0,-1 0 0,1-1 0,0 1 0,-1 0 0,1 0 0,0-1 0,-1 1 0,1 0 0,0 0 0,0-1 0,0 1 0,-1 0 0,1 0 0,0-1 0,0 1 0,0 0 0,-1-1 0,1 1 0,0-1 0,0 1 0,0 0 0,0-1 0,0 1 0,0 0 0,0-1 0,0 1 0,0 0 0,0-1 0,0 1 0,0 0 0,0-1 0,0 1 0,0-1 0,1 1 0,-1 0 0,0-1 0,0 1 0,0 0 0,0 0 0,1-1 0,-1 1 0,0 0 0,1-1 0,8-8 0,0 1 0,1 1 0,0-1 0,0 2 0,1-1 0,0 1 0,12-4 0,211-90 0,140-39-164,117-30-655,789-230-1320,5 30-452,-1215 349 2406,-37 11 83,208-56-779,-220 60 717,0 0 0,0 2 0,1 0 0,-1 2 1,35 1-1,-54 0 138,-1 0 0,1 0 0,0 0 0,0 1 0,0-1 0,-1 1 1,1 0-1,0-1 0,-1 1 0,1 0 0,0 0 0,-1 0 0,1 0 0,-1 0 1,0 0-1,1 1 0,-1-1 0,2 3 0,-2-3 2,-1 1-1,1 0 0,-1 0 1,0-1-1,1 1 1,-1 0-1,0 0 1,0-1-1,0 1 0,0 0 1,-1 0-1,1 0 1,0-1-1,-1 1 1,1 0-1,-1-1 0,0 1 1,1 0-1,-3 2 1,-10 16-121,-1-1 1,-1 0-1,0-1 1,-2-1-1,-32 27 1,-216 157-121,-124 42 570,-986 493 300,1104-603-441,199-103 285,60-28-211,13-7-6,23-13 95,48-31-1,201-108-175,160-73-315,104-41-655,36-12-164,-58 29 25,-137 71 402,-209 105 1236,-166 77-436,-16 6-8,-61 27 170,-252 109 22,-201 87-526,-122 59-721,-31 23-164,58-21 70,131-55 539,187-76 1100,235-115-247,56-31-262,13-12-213,0 0 0,0 0 0,0 0 0,0 0-1,0 0 1,0 1 0,0-1 0,0 0 0,0 0 0,0 0 0,-1 0 0,1 0-1,0 1 1,0-1 0,0 0 0,0 0 0,0 0 0,0 0 0,0 1 0,0-1-1,0 0 1,0 0 0,0 0 0,0 0 0,1 0 0,-1 1 0,0-1 0,0 0-1,0 0 1,0 0 0,0 0 0,0 0 0,0 0 0,0 1 0,0-1 0,0 0-1,1 0 1,-1 0 0,0 0 0,0 0 0,0 0 0,0 0 0,0 0 0,0 0-1,1 1 1,-1-1 0,0 0 0,0 0 0,5 0 31,1 0-1,-1 0 1,0 0 0,0-1-1,0 0 1,0 0 0,5-2-1,89-26 121,236-94-20,154-63 138,1245-415-2165,-1707 592 1841,383-120-532,-344 109 804,2 4-1,72-8 0,-134 23-165,-1 0-1,1 1 1,0 0-1,0 0 1,-1 1 0,1 0-1,0-1 1,10 5 0,-15-5-43,-1 0 0,1 1 0,0-1-1,-1 1 1,1-1 0,0 1 0,-1-1 0,1 1 0,-1-1 0,1 1 0,0 0 0,-1-1 0,0 1 0,1 0 0,-1-1 0,1 1 0,-1 0 0,0 0 0,1-1 0,-1 1 0,0 0 0,0 0 0,0-1 0,0 1 0,0 0 0,0 0 0,0 0 0,0 0 0,0-1 0,0 1 0,0 0 0,0 0 0,0 0 0,-1-1 0,1 1 0,0 0 0,-1 0 0,1-1 0,0 1 0,-1 0 0,-4 6 57,0 0 0,0 0-1,0-1 1,-1 0 0,1 0 0,-10 6-1,-81 61 352,-222 130-91,-103 47-1066,-1178 609 396,1619-868 559,368-170 1097,67 0-1130,147-36 115,407-114-711,365-130-1725,-1228 404 2651,-282 109-107,-242 102-518,-171 72-709,-1319 561-1367,1412-597 2306,142-81 699,213-87-327,93-22-410,0-1 0,-1 0 0,1-1 0,0 1 0,-12-3 0,19 2-69,0 0 0,0 0 0,1 0 0,-1 0 0,0 0 1,0 0-1,1 0 0,-1-1 0,0 1 0,0 0 1,1-1-1,-1 1 0,0 0 0,1-1 0,-1 1 0,0-1 1,1 1-1,-1-1 0,1 1 0,-1-1 0,1 0 1,-1 1-1,1-1 0,-1 0 0,1 1 0,0-1 0,-1 0 1,1 1-1,0-1 0,0 0 0,-1 0 0,1 1 1,0-1-1,0 0 0,0-1 0,1-1 18,0-1 0,0 1 0,1 0 1,-1 0-1,1 0 0,-1 0 0,1 0 0,0 0 0,1 1 0,-1-1 0,4-3 0,30-27 62,1 1 0,60-38 0,213-129-228,107-54-684,552-294-199,-466 269 1017,-173 78 165,-237 131 184,-87 64-269,1 0-1,-1-1 1,-1 0-1,1-1 1,7-10-1,-13 16-67,1 1 1,-1-1-1,1 1 0,-1-1 0,0 1 0,0-1 1,1 1-1,-1-1 0,0 1 0,0-1 0,1 1 0,-1-1 1,0 0-1,0 1 0,0-1 0,0 1 0,0-1 0,0 0 1,0 1-1,0-1 0,0 1 0,0-1 0,-1 0 0,1 1 1,0-1-1,0 1 0,0-1 0,-1 0 0,1 1 0,0-1 1,-1 1-1,1-1 0,0 1 0,-1 0 0,1-1 0,-1 1 1,1-1-1,-1 1 0,1 0 0,-1-1 0,1 1 0,-1 0 1,0-1-1,-4 0 43,0 0 1,0 0 0,1 1-1,-1 0 1,0 0-1,0 0 1,0 1 0,-7 1-1,-54 13 358,-92 33 0,-186 80-65,-737 358 1580,1043-468-1934,-203 90 29,219-98-22,0-2 0,-1 0 0,-36 6 0,51-16 0,9-4 0,30-19 0,130-76 0,112-50 113,90-41 335,222-95-790,15-7-1077,-374 165 1133,-218 124 357,-1-1 1,1 1-1,10-12 0,-15 10 149,-13 5 23,-23 9-11,1 1 0,0 1 1,-31 15-1,-271 117 211,-269 150-1483,-11 27-247,203-104 1094,208-117 388,155-81 153,37-16-120,10-6 15,14-6-53,-1 0-1,2 1 1,-1 1 0,24-14-1,182-116 491,108-50-715,762-378-2321,-849 445 3229,-704 344 766,23-18-2126,-951 370 324,1115-474 163,245-88 0,-46 10 0,76-23 0,10-3 0,35-16 0,149-65 0,126-48-97,92-38-290,789-334 290,-985 410 97,-167 69 0,-41 20 0,-11 3 0,-20 6 0,1 1 0,-1 1 0,-38 11 0,-244 68 0,-1235 416 173,1479-476-185,-8 3 100,-95 49 0,162-72 63,8-4 46,26-10 274,113-43 512,-29 11-422,390-130-385,-494 170-73,1 0 1,0 1-1,12-1 1,-23 3-93,1 0 0,-1 0-1,1 0 1,-1 0 0,1 0 0,-1-1 0,0 1 0,1 0-1,-1 0 1,1 0 0,-1 0 0,1 0 0,-1 0 0,1 1-1,-1-1 1,0 0 0,1 0 0,-1 0 0,1 0 0,-1 0-1,0 1 1,1-1 0,-1 0 0,1 0 0,-1 1 0,0-1-1,1 0 1,-1 0 0,0 1 0,0-1 0,1 0-1,-1 1 1,0-1 0,0 1 0,1-1 0,-1 0 0,0 1-1,0-1 1,0 1 0,0-1 0,0 0 0,1 1 0,-1 0-1,-1 1 39,0 1-1,-1-1 0,1 0 0,0 0 0,-1 0 0,1 0 1,-1 0-1,0 0 0,-3 3 0,-36 30 382,-117 78 553,-247 138-770,156-98-989,107-56 663,135-92 113,1 0 0,1 0 0,-1 1 0,-7 9 0,13-14 0,-1-1 0,1 1 0,-1 0 0,1-1 0,-1 1 0,1 0 0,0 0 0,-1-1 0,1 1 0,0 0 0,-1 0 0,1 0 0,0-1 0,0 1 0,0 0 0,0 0 0,0 0 0,0-1 0,0 1 0,0 0 0,0 0 0,0 0 0,0 0 0,1-1 0,-1 1 0,0 0 0,1 1 0,0-1 0,0 0 0,1-1 0,-1 1 0,0 0 0,1 0 0,-1-1 0,0 1 0,1-1 0,-1 1 0,1-1 0,-1 1 0,1-1 0,-1 0 0,1 0 0,-1 0 0,3 0 0,7 0 0,0 0 0,19-4 0,154-43 0,477-169-605,-270 83 542,-368 125 63,-1 1 0,29-5 0,-51 12 0,-1 0 0,1 1 0,0-1 0,0 0 0,0 0 0,0 0 0,0 0 0,-1 0 0,1 0 0,0 0 0,0 1 0,0-1 0,0 0 0,0 0 0,0 0 0,0 0 0,0 0 0,0 1 0,0-1 0,0 0 0,-1 0 0,1 0 0,0 0 0,0 1 0,0-1 0,0 0 0,0 0 0,0 0 0,0 0 0,1 1 0,-1-1 0,0 0 0,0 0 0,0 0 0,0 0 0,0 1 0,0-1 0,0 0 0,0 0 0,0 0 0,0 0 0,0 0 0,1 1 0,-1-1 0,0 0 0,0 0 0,0 0 0,0 0 0,0 0 0,1 0 0,-1 0 0,0 0 0,0 0 0,0 1 0,0-1 0,0 0 0,1 0 0,-1 0 0,0 0 0,0 0 0,0 0 0,0 0 0,1 0 0,-1 0 0,0 0 0,0 0 0,0 0 0,0 0 0,1-1 0,-24 23 0,-90 59 0,5-5 55,-278 207 321,311-215-376,61-49 61,14-19-57,0 0-1,-1 1 1,1-1-1,0 0 1,0 0-1,0 0 1,0 0-1,0 1 1,0-1-1,0 0 1,0 0 0,0 0-1,0 0 1,0 0-1,0 1 1,0-1-1,0 0 1,1 0-1,-1 0 1,0 0-1,0 1 1,0-1 0,0 0-1,0 0 1,0 0-1,0 0 1,0 0-1,0 0 1,1 1-1,-1-1 1,0 0-1,0 0 1,0 0-1,0 0 1,0 0 0,0 0-1,1 0 1,-1 0-1,0 0 1,0 0-1,0 0 1,0 0-1,1 0 1,-1 0-1,0 0 1,0 0 0,0 0-1,0 0 1,0 0-1,1 0 1,-1 0-1,26-8 735,-4-6-55,-22 14-676,0 0-1,0 0 1,0-1 0,0 1-1,0 0 1,0 0 0,0 0-1,0-1 1,0 1-1,0 0 1,0 0 0,0 0-1,0-1 1,0 1-1,0 0 1,0 0 0,0 0-1,0-1 1,0 1 0,-1 0-1,1 0 1,0 0-1,0 0 1,0 0 0,0-1-1,0 1 1,-1 0-1,1 0 1,0 0 0,0 0-1,0 0 1,0 0 0,-1 0-1,1-1 1,0 1-1,0 0 1,0 0 0,-1 0-1,1 0 1,0 0-1,0 0 1,0 0 0,-1 0-1,1 0 1,0 0 0,0 0-1,0 0 1,-1 0-1,1 1 1,0-1 0,0 0-1,-1 0 1,-7 0 45,-1 1 0,0 0 0,0 0 0,-11 4 0,-143 44 1175,122-32-1125,41-15-106,5-3-3,25-8-3,430-183-83,-418 173 22,163-81-688,-186 90 662,-1 0 0,-1-1 0,0-1 0,0-1 0,15-15 0,-31 27 92,0 0 1,0 0 0,0 0-1,0-1 1,0 1 0,-1 0-1,1 0 1,0 0 0,-1 0-1,1-1 1,-1 1 0,1 0-1,-1-1 1,1 1-1,-1 0 1,0-1 0,0 1-1,0-1 1,0 1 0,0-2-1,-1 2 5,1 0-1,-1 0 1,0 0-1,1 0 1,-1 0-1,0 0 0,0 0 1,0 0-1,0 1 1,0-1-1,0 0 1,0 0-1,0 1 0,0-1 1,0 1-1,-1-1 1,1 1-1,0 0 1,0-1-1,0 1 0,-1 0 1,0 0-1,-20-2 1,1 1 0,0 2 0,-1 0 0,1 1 0,-22 5 0,-359 89-572,15 34-665,241-69 1045,132-51 186,43-19 5,161-64 1,158-64-163,143-48-657,121-27-163,703-149-848,19 80-203,-908 201 1481,-151 32 456,-258 44 97,1 1 0,0 1 0,0 1 0,24 1 0,-40 4 0,-10 3 0,-38 15 0,-157 51 0,-128 38 79,-111 38 235,-1086 402 833,1164-406-1129,177-58-18,135-61 0,182-94 0,140-74-164,289-138-1153,208-109 605,-743 377 985,0-1 0,42-31 0,-64 37-28,-11 7-7,-42 14 189,-170 88 101,-134 88-286,-878 555 514,985-563-756,237-172 0,1 0 0,0 0 0,0 0 0,-7 13 0,16-22 0,0 0 0,0 0 0,0 0 0,1 0 0,-1 0 0,0 0 0,1 0 0,-1 0 0,1 1 0,0-1 0,-1 0 0,1 0 0,0 0 0,-1 0 0,1 1 0,0-1 0,0 0 0,0 0 0,0 1 0,0-1 0,0 0 0,1 0 0,-1 1 0,0-1 0,1 0 0,-1 0 0,1 0 0,0 2 0,1-1 0,0-1 0,1 0 0,-1 0 0,0 0 0,1 0 0,-1 0 0,1 0 0,-1 0 0,1-1 0,-1 0 0,1 1 0,-1-1 0,1 0 0,-1 0 0,5-1 0,14 0 0,-1-1 0,23-6 0,264-81 0,150-72-164,-68 18-358,881-317-224,-883 331 680,-334 112-64,78-14 0,-122 32 92,-16 6 19,-51 25 11,-233 103 8,-187 78-164,-1331 551-1261,1360-589 1262,154-80-520,274-89 595,-31 3 0,36-10 89,16 1 0,0 0 1,-1 0-1,1 0 1,0 0-1,0 0 1,0 0-1,0 0 1,0 0-1,-1 0 1,1 0-1,0 0 1,0 0 0,0-1-1,0 1 1,0 0-1,0 0 1,-1 0-1,1 0 1,0 0-1,0-1 1,0 1-1,0 0 1,0 0-1,0 0 1,0 0-1,0 0 1,0-1-1,0 1 1,0 0-1,0 0 1,0 0-1,0 0 1,0-1-1,0 1 1,0 0-1,0 0 1,0 0-1,0 0 1,0-1-1,0 1 1,0 0-1,0 0 1,0 0-1,0-1 1,4-2 38,-1-1 1,0 1-1,1 0 1,0 0 0,0 0-1,0 0 1,6-2-1,75-41 428,228-95 515,191-49-328,163-27-1310,1035-261-1339,-1113 318 1490,-22 5-284,-168 52 286,-357 93 384,0 2-1,1 1 1,49 0-1,-72 11 59,-20-3 59,1-1 0,-1 0 0,0 0 0,1 0 0,-1 0 0,0 1 0,0-1 0,1 0 0,-1 0 0,0 1 0,0-1 0,1 0 0,-1 0 0,0 1 0,0-1 0,0 0 0,1 1 0,-1-1 0,0 0 0,0 1 0,0-1 0,0 0 0,0 1 0,0-1 0,0 1 0,0-1 0,0 0 0,0 1 0,0 0-1,-1 2 1,-1 0 0,0-1 0,0 1 0,0 0 0,-1-1 0,1 1 0,0-1 0,-1 0 1,0 0-1,1 0 0,-1 0 0,-4 2 0,-235 121 1,-189 70 0,-321 141 118,-621 274 227,1076-486 474,279-117-617,-1 0 0,-25 4 0,30-12 63,14 1-258,0 0 0,0 0 0,0-1 0,0 1 1,0 0-1,-1 0 0,1-1 0,0 1 0,0 0 0,0 0 1,0-1-1,0 1 0,0 0 0,0 0 0,0-1 1,0 1-1,0 0 0,0 0 0,0-1 0,0 1 0,0 0 1,0 0-1,0-1 0,0 1 0,0 0 0,1 0 1,-1-1-1,0 1 0,0 0 0,0 0 0,0-1 1,0 1-1,1 0 0,14-16 206,0 2-1,2 0 1,34-23 0,221-147 770,121-70-234,106-58-869,490-319 1036,-803 497 0,-175 126-838,0-1 1,0 0 0,-1-1-1,-1 0 1,1 0-1,7-13 1,-18 17-23,-10 6-28,-36 17-16,-135 75-12,-305 193-835,216-122 173,83-60 723,161-89 348,-50 17 1,67-29-164,8-5-1,18-15 247,99-62 476,94-45-149,273-161-375,-319 180-437,-158 103-5,-1-1 0,0 1 1,0-1-1,0 0 0,0-1 0,4-5 0,-8 9-2,0 1 0,1 0 1,-1-1-1,0 1 0,0-1 1,0 1-1,1 0 0,-1-1 1,0 1-1,0-1 0,0 1 1,0-1-1,0 1 0,0-1 1,0 1-1,0-1 0,0 1 0,0 0 1,0-1-1,0 1 0,0-1 1,0 1-1,0-1 0,0 1 1,-1-1-1,1 1 0,0 0 1,0-1-1,0 1 0,-1-1 0,1 1 1,0 0-1,-1-1 0,1 1 1,0 0-1,-1-1 0,1 1 1,0 0-1,-1 0 0,1-1 1,-1 1-1,1 0 0,-1 0 0,1 0 1,0-1-1,-1 1 0,-4-1 1,0 1 0,0-1 0,0 1 0,1 0-1,-1 0 1,0 0 0,-8 2 0,-15 3-1,-31 10 1,-228 90-1,-116 64-164,-190 93-789,-67 29 110,390-186 843,183-82 0,81-22 0,0 0 0,0 0 0,1-1 0,-1 0 0,0 0 0,-9-1 0,14 1 0,0 0 0,1 0 0,-1 0 0,1 0 0,-1 0 0,1-1 0,-1 1 0,1 0 0,-1 0 0,1-1 0,-1 1 0,1 0 0,0 0 0,-1-1 0,1 1 0,-1 0 0,1-1 0,0 1 0,-1-1 0,1 1 0,0-1 0,-1 1 0,1 0 0,0-1 0,0 1 0,-1-1 0,1 1 0,0-1 0,0 0 0,0 1 0,0-1 0,0 1 0,0-1 0,0 1 0,0-1 0,0 1 0,0-1 0,0 1 0,0-1 0,0 1 0,0-1 0,1 0 0,1-4 0,0 1 0,1 0 0,-1 0 0,1 0 0,0 0 0,0 1 0,6-6 0,152-122 0,118-72-164,464-271-625,35 39 246,-537 314 508,-216 110-1,-1 0 1,1 2-1,46-11 1,-69 20 34,-1-1-1,0 1 1,0 0-1,0 0 1,0 0 0,1 0-1,-1 0 1,0 0-1,0 0 1,1 0 0,-1 0-1,0 0 1,0 1-1,0-1 1,0 0 0,1 1-1,-1-1 1,0 1-1,0 0 1,0-1-1,2 2 1,-3 0 1,0-1 0,0 0 0,0 0-1,0 0 1,0 1 0,0-1 0,0 0 0,0 0-1,0 1 1,-1-1 0,1 0 0,0 0 0,-1 0-1,1 1 1,-1-1 0,0 0 0,1 0 0,-1 0-1,0 0 1,1 0 0,-1 0 0,-2 1 0,-19 23 0,-2-2 0,-1-1 0,-45 33 0,-225 145 14,-117 60 42,-1173 654-2663,1467-853 3262,112-59-411,10-6-13,29-18 148,124-72-78,57-34-386,462-270-950,-894 527 2838,-94 62-820,-311 207 47,543-346-1034,-165 104 13,130-87-9,102-65 21,26-18 122,79-57 676,376-247 300,-383 267-955,-72 41 184,-19 10 123,-36 22 230,1 1 0,0 3 1,-51 41-1,86-62-672,0-1 0,0 1 0,0 0 0,1 1 0,0 0 0,0-1 0,-5 9 0,10-14-28,-1 1 0,1 0 0,-1 0 0,1 0 0,0 0 0,-1 1-1,1-1 1,0 0 0,0 0 0,0 0 0,0 0 0,0 0 0,0 0 0,0 0-1,0 0 1,0 0 0,0 0 0,1 0 0,-1 1 0,0-1 0,1 0 0,0 1-1,1 0 1,0 0-1,-1 0 1,1 0-1,0-1 1,0 1-1,1-1 1,-1 1-1,0-1 1,0 0-1,1 0 1,-1 0-1,1 0 1,4 1-1,12 2 0,1-1 0,-1-1 0,1-1 0,34-2 0,47-6-85,1-5-1,125-30 1,195-77-1037,-417 117 1116,133-38-67,-130 38 73,0 1 0,1 0 0,-1 0 0,1 0 0,16 2 0,-24-1 0,1 1 0,-1-1 0,0 0 0,0 0 0,0 1 0,0-1 0,0 0 0,1 1 0,-1-1 0,0 1 0,0 0 0,0-1 0,0 1 0,0 0 0,-1 0 0,1-1 0,0 1 0,0 0 0,0 0 0,-1 0 0,1 0 0,0 0 0,-1 0 0,1 0 0,-1 0 0,1 0 0,-1 1 0,0-1 0,1 0 0,-1 0 0,0 0 0,0 0 0,0 1 0,0-1 0,0 0 0,0 0 0,0 0 0,0 1 0,0-1 0,-1 0 0,1 0 0,0 0 0,-1 0 0,1 0 0,-2 2 0,-2 7 0,0-1 0,-1 0 0,0 1 0,-1-2 0,0 1 0,-7 8 0,-50 51 0,39-44 33,-1-1 0,-1-2 0,-1 0-1,-32 18 1,51-35 103,0 0 1,0 0-1,-17 4 0,23-7-114,1-1-1,0 1 1,-1-1 0,1 0-1,-1 1 1,1-1-1,-1 0 1,1 0 0,0 0-1,-1 0 1,1 0-1,-1-1 1,1 1-1,0 0 1,-1-1 0,1 1-1,-1-1 1,1 1-1,0-1 1,0 1-1,-1-1 1,1 0 0,0 0-1,0 0 1,0 0-1,0 0 1,0 0 0,0 0-1,0 0 1,-1-2-1,1 1-16,0 0 0,1 0-1,-1 0 1,1-1 0,0 1 0,-1 0-1,1 0 1,0 0 0,0-1-1,1 1 1,-1 0 0,0 0 0,1 0-1,-1-1 1,1 1 0,0 0-1,1-2 1,21-37-15,-20 36 14,2-3-4,-2 5 0,-1 0 0,0-1 0,1 1 0,-1-1 0,-1 0 0,1 0 0,2-7 0,-4 10 0,0 1 0,0-1 0,0 0 0,0 0 0,0 0 0,0 1 0,0-1 0,0 0 0,0 0 0,-1 1 0,1-1 0,0 0 0,-1 0 0,1 1 0,0-1 0,-1 0 0,1 1 0,-1-1 0,1 1 0,-1-2 0,-1 1 0,0 0 0,1 0 0,-1 0 0,0 0 0,1 0 0,-1 1 0,0-1 0,0 0 0,0 1 0,0-1 0,1 1 0,-4 0 0,-16-1 0,0 1 0,-1 2 0,-27 4 0,-151 30 0,-45 16-170,-223 39-1218,445-87 1357,1-2 0,-1 0 0,-43-3-1,64 1 32,1 0 0,0 0 0,0 0 0,0 0 0,-1-1 0,1 1 0,0 0-1,0-1 1,0 1 0,0-1 0,0 1 0,-1-1 0,1 0 0,0 1 0,0-1 0,1 0-1,-1 0 1,0 0 0,0 0 0,-1-1 0,2 1 0,0 0 0,0 0 0,0 0 0,0 0 0,0 0 0,0-1 0,0 1 0,0 0 0,1 0 0,-1 0 0,0 0 0,1 0 0,-1 0 0,1 0 0,-1 0 0,1 0 0,-1 0 0,1 0 0,0 0 0,0 0 0,0-1 0,18-17 0,1 1 0,0 1 0,30-20 0,185-120-164,131-52-655,126-37-164,86-16 0,1068-437-1642,-1463 623 2301,308-132-645,-107 35 163,-104 39 482,125-95 451,-399 226-81,2-2 147,0 0 0,0 0 1,13-12-1,-21 17-184,0 0 0,1 0 0,-1 0 0,0-1 0,0 1 0,0 0 0,0 0 0,0 0 0,0 0 0,1-1 0,-1 1 0,0 0 0,0 0 0,0 0 0,0-1 0,0 1 0,0 0 0,0 0 0,0 0 0,0-1 0,0 1 0,0 0 0,0 0 0,0-1 1,0 1-1,0 0 0,0 0 0,0 0 0,0-1 0,0 1 0,0 0 0,0 0 0,-1 0 0,1-1 0,0 1 0,0 0 0,0 0 0,0 0 0,0 0 0,0-1 0,-1 1 0,1 0 0,0 0 0,0 0 0,0 0 0,0 0 0,-1 0 0,1 0 0,0-1 0,0 1 0,0 0 0,-1 0 0,-2 0 42,0-1-1,0 1 0,0 0 0,0 0 1,0 0-1,0 1 0,-4 0 0,-143 37 360,-138 49-185,-115 33 558,-47 17-111,44-7-545,149-44 36,232-79-12,18-8 41,52-21 242,285-98 214,283-96-691,171-64-776,35-23-164,-92 25 0,-163 55 0,-209 74 0,-264 105 375,-79 35 340,-18 8 24,-43 15-140,-51 22 1,-276 121-284,-153 80-237,-999 507-338,1353-656 1251,-199 95 155,135-79 655,220-96-633,0-1-1,-1 0 1,0-2 0,-26 4-1,45-9-159,-1 0 0,0 0 0,0 0 0,0 0 0,1 0 0,-1 0-1,0 0 1,1-1 0,-1 1 0,0-1 0,0 1 0,1-1 0,-4-2 0,5 3-17,-1-1 1,1 1 0,-1-1 0,0 0 0,1 1 0,-1-1 0,1 0 0,0 0 0,-1 1 0,1-1 0,0 0 0,-1 0 0,1 1 0,0-1 0,0 0 0,0 0 0,0 0 0,0 0 0,0 0 0,0 1 0,0-1 0,0 0 0,0-1 0,3-6 2,0 0 0,0 0 0,1 0 0,0 1 0,1-1 1,-1 1-1,1 0 0,7-7 0,26-29 56,1 1 0,2 2-1,89-67 1,157-83 1627,-180 125-712,-76 50-414,-25 14-308,-5 3-14,-5 3-99,0 0 0,0-1 1,0 0-1,-1 0 0,-9 6 0,-67 46 1067,-143 71 0,152-89-696,55-29-273,-1 1 0,1 0-1,-28 24 1,44-34-226,0 1 0,0 0 0,1-1 0,-1 1 0,0 0 0,1 0 0,-1 0 0,1 0 0,-1-1 0,1 1 0,-1 0 0,1 0 0,-1 0 0,1 0 0,0 0 0,0 0 0,0 0 0,-1 0 0,1 0 0,0 1-1,0-1 1,0 0 0,1 1 0,0 0 2,0-1-1,0 0 0,0 0 1,0 1-1,0-1 0,0 0 1,0 0-1,0 0 0,1 0 1,-1-1-1,0 1 1,1 0-1,-1-1 0,0 1 1,1 0-1,-1-1 0,1 0 1,2 1-1,28 4 86,-1-2-1,1-2 1,41-2-1,239-23-204,122-53-721,86-54-164,34-33 0,-52 6 0,-146 51 0,-164 58 0,-188 48 913,0 0-1,0 0 1,0 1 0,1 0 0,-1 0 0,8 1-1,-12-1 62,1 0-1,-1 0 1,0 0 0,1 0-1,-1 1 1,0-1-1,0 0 1,1 0-1,-1 0 1,0 1-1,0-1 1,1 0-1,-1 0 1,0 1 0,0-1-1,0 0 1,0 1-1,1-1 1,-1 0-1,0 1 1,0-1-1,0 0 1,0 1 0,0-1-1,0 0 1,0 1-1,0-1 1,0 0-1,0 1 1,0-1-1,0 0 1,0 1-1,0-1 1,0 0 0,0 1-1,0-1 1,0 0-1,-1 1 1,1-1-1,0 0 1,0 1-1,0-1 1,-1 0-1,1 0 1,0 1 0,0-1-1,-1 0 1,1 0-1,0 0 1,0 1-1,-1-1 1,-16 17-280,0 0-1,-39 27 1,-172 123-107,-17 13 1367,230-169-643,1 0 0,-24 26-1,38-37-314,-1 0-1,1 0 0,0 0 1,0 1-1,-1-1 0,1 0 0,0 0 1,0 0-1,0 1 0,0-1 1,-1 0-1,1 0 0,0 1 0,0-1 1,0 0-1,0 0 0,0 1 1,0-1-1,0 0 0,0 1 1,0-1-1,0 0 0,0 1 0,0-1 1,0 0-1,0 0 0,0 1 1,0-1-1,0 0 0,0 1 0,0-1 1,0 0-1,0 0 0,0 1 1,1-1-1,-1 0 0,0 0 0,0 1 1,1-1-1,16 0 479,25-12 376,69-28 0,-85 30-634,77-35 750,-95 41-857,-1 0 0,0 0 1,-1-1-1,1 0 0,8-8 1,-14 13-104,0-1 1,-1 0 0,1 0-1,-1 1 1,1-1 0,0 0-1,-1 0 1,0 0 0,1 0-1,-1 0 1,1 0 0,-1 0-1,0 1 1,0-1 0,0 0-1,1 0 1,-1 0 0,0 0 0,0 0-1,-1-2 1,1 1 13,-1 1 1,0 0-1,0 0 0,0-1 1,1 1-1,-1 0 1,0 0-1,-1 0 0,1 0 1,0 0-1,0 0 1,0 0-1,-1 1 0,1-1 1,0 0-1,-1 1 1,1-1-1,-3 0 0,-11-3 127,0 0 0,0 2 0,0-1 0,-27 1-1,-33 4-108,0 3 0,-123 24-1,179-25-54,-127 16 0,132-18 0,0-2 0,0 0 0,0-1 0,0 0 0,0-1 0,0-1 0,-24-7 0,35 9 0,0 0 0,-1-1 0,1 1 0,0 0 0,0-1 0,0 0 0,0 0 0,0 0 0,0 0 0,0 0 0,1-1 0,-1 1 0,1-1 0,0 0 0,0 1 0,0-1 0,0 0 0,0 0 0,0 0 0,1-1 0,0 1 0,-1 0 0,1-1 0,-1-5 0,2 1 0,1 1 0,0-1 0,0 0 0,0 1 0,1-1 0,0 1 0,0 0 0,1-1 0,0 1 0,0 0 0,6-8 0,11-19 0,2 1 0,43-50 0,199-188-445,27 15-697,-207 183 861,135-118-148,-61 36 363,-151 148 66,-1-1 0,0 0 0,0 0 0,-1-1 0,5-12 0,-9 20 0,0-1 0,0 0 0,-1 1 0,1-1 0,-1 0 0,1 0 0,-1 1 0,0-1 0,0 0 0,0 0 0,0 1 0,0-1 0,0 0 0,0 0 0,-1 0 0,1 1 0,-1-1 0,1 0 0,-1 1 0,0-1 0,-1-2 0,0 2 0,0 0 0,0 0 0,0 1 0,0-1 0,0 0 0,-1 1 0,1 0 0,-1-1 0,1 1 0,-1 0 0,1 0 0,-1 1 0,0-1 0,1 0 0,-5 1 0,-8-2 0,-1 1 0,1 0 0,-22 3 0,-69 13 0,-115 32 0,-318 96-164,-186 88-655,-2375 980-4096,3055-1192 4423,56-27 1,154-86-492,153-86 0,102-61 0,707-437-16,-998 600 987,139-80 176,-180 114 184,-82 42-281,0-1 1,1 1-1,-1 0 0,1 0 0,-1 0 1,10 0-1,-15 2-54,0 0-1,-1 0 1,1 0-1,0 0 1,0 0 0,-1 0-1,1 0 1,0 0-1,0 0 1,-1 1 0,1-1-1,0 0 1,-1 1-1,1-1 1,0 0 0,-1 1-1,1-1 1,-1 0-1,1 1 1,-1-1 0,1 1-1,-1-1 1,1 1 0,-1 0-1,1-1 1,-1 1-1,1-1 1,-1 1 0,0 0-1,1-1 1,-1 1-1,0 0 1,0-1 0,0 1-1,1 0 1,-1 0-1,0-1 1,0 2 0,-1 3 41,1 0 1,-1 0-1,0 0 1,-1 0 0,1 0-1,-1 0 1,0-1-1,-3 7 1,-23 40 245,-2-2-1,-39 48 1,-165 191 346,-180 149 639,-15-26-646,267-251-630,156-155-1,1 1 1,0 0 0,1 0 0,-1 1-1,1-1 1,-5 11 0,9-17-5,0 1 0,0-1 0,0 1-1,-1-1 1,1 1 0,0-1 0,0 1 0,0-1 0,0 1-1,0-1 1,0 1 0,0-1 0,0 1 0,0-1 0,0 1-1,0-1 1,0 1 0,0-1 0,1 1 0,-1-1 0,0 1-1,0-1 1,0 1 0,1-1 0,-1 0 0,0 1 0,1-1 0,-1 1-1,0-1 1,1 0 0,-1 1 0,0-1 0,1 0 0,-1 1-1,1-1 1,-1 0 0,1 0 0,-1 1 0,1-1 0,-1 0-1,1 0 1,-1 0 0,1 0 0,-1 0 0,1 1 0,-1-1-1,2 0 1,14-2 119,-1-1 0,1 0 0,0 0 0,-1-2 0,17-6 0,229-89 860,100-55-328,778-362-2835,-922 422 2235,-204 90 69,1 0 0,19-3-1,-32 8-105,0 0-1,-1-1 0,1 1 1,0 0-1,0 0 0,0 0 0,0-1 1,0 1-1,0 0 0,0 0 0,0 1 1,-1-1-1,1 0 0,0 0 0,0 0 1,0 0-1,0 1 0,0-1 0,0 0 1,-1 1-1,1-1 0,0 1 0,0-1 1,-1 1-1,1-1 0,0 2 0,0-1 10,-1 0-1,0 1 0,-1-1 0,1 1 0,0-1 1,0 0-1,-1 0 0,1 1 0,0-1 0,-1 0 1,0 1-1,1-1 0,-1 0 0,0 0 0,1 0 1,-1 0-1,0 0 0,-1 2 0,-38 40 442,-118 89 421,-497 335-2116,641-458 1165,-46 32-66,58-39 136,8-5 5,33-19 4,100-63-17,535-353 1592,-644 417-1552,-1-1 1,47-46-1,-74 66-40,-1 0 0,1 1 0,0-1 0,-1 0 0,0 0 0,1 0 0,-1 0 0,0-1 0,0 1 0,0 0 0,-1 0 0,1-1 0,0-3 0,-1 5 0,0 1 0,0-1 0,-1 0 0,1 1 0,0-1 0,-1 0 0,1 1 0,0-1 0,-1 0 0,1 1 0,-1-1 0,1 1 0,-1-1 0,1 1 0,-1-1 0,0 1 0,1-1 0,-1 1 0,0-1 0,1 1 0,-1 0 0,0 0 0,1-1 0,-1 1 0,0 0 0,0 0 0,1 0 0,-1 0 0,0 0 0,0 0 0,1 0 0,-1 0 0,-1 0 0,-8 0 0,1 1 0,-1 0 0,1 0 0,-12 4 0,-75 24 0,-191 81-163,-975 463-1602,1226-557 1669,32-16 129,10-6 60,96-74 672,105-78-165,629-484-2345,-620 479 1537,-178 136 592,51-27-1,-77 49-137,-8 6 0,-5 2-192,0-1 1,-1 0 0,0 0-1,1 0 1,-1 1-1,0-1 1,0-1 0,-3 4-1,-130 107 782,-121 81-770,-277 188-1366,58-43 506,265-178 732,197-150 62,0 1 0,1 0 0,-22 25 0,34-28 0,9-7 0,3-4 0,-1-1 0,0 0 0,12-6 0,177-90 0,93-64-84,755-422-337,-785 439 421,-108 47 0,-127 74 20,-28 26-18,0-1 0,0 1 1,0 0-1,0 0 0,1 0 0,-1 0 0,0-1 0,0 1 0,0 0 1,0 0-1,0-1 0,0 1 0,0 0 0,0 0 0,0 0 0,0-1 1,0 1-1,0 0 0,0 0 0,0-1 0,0 1 0,0 0 0,0 0 1,0 0-1,0-1 0,0 1 0,0 0 0,0 0 0,0-1 0,0 1 1,0 0-1,-1 0 0,1 0 0,0-1 0,0 1 0,0 0 0,0 0 1,-1 0-1,1 0 0,0 0 0,0-1 0,0 1 0,-1 0 0,1 0 1,0 0-1,0 0 0,0 0 0,-1 0 0,1 0 0,0 0 0,0 0 1,0 0-1,-1 0 0,1 0 0,0 0 0,0 0 0,-1 0 0,1 0 0,0 0 1,0 0-1,-1 0 0,1 0 0,0 0 0,0 0 0,0 0 0,-1 1 1,-24 4 270,0 1 0,-40 17 0,-168 64 710,-83 34-328,-359 131-2103,307-116 724,159-60 781,155-60 258,52-16-275,0 1 0,0-1 0,0 1 0,0-1 0,0 0 0,0 0 0,0 0 0,0 0 0,0 0 0,-4-1 0,5-4 211,9-5 11,36-25 272,129-81 289,86-54-805,816-595-2436,-1015 720 2400,109-70 18,-113 86 21,-53 28-5,-1 0 0,1 0-1,0 0 1,0 0 0,1 0 0,-1 1 0,0-1 0,6 1 0,-9 0-8,1 0 1,-1 0-1,1 0 1,-1 0-1,0 0 1,1 0-1,-1 1 1,1-1-1,-1 0 1,0 0-1,1 1 1,-1-1-1,0 0 1,1 0-1,-1 1 1,0-1-1,1 0 1,-1 1-1,0-1 1,0 0-1,1 1 1,-1-1-1,0 1 1,0-1-1,0 0 1,1 1-1,-1-1 1,0 1-1,0-1 1,0 1-1,0-1 1,0 1-1,0-1 1,0 0-1,0 1 1,0-1-1,0 1 1,0-1-1,0 1 1,-1 0-1,0 4 71,-1-1-1,0 1 1,0 0-1,0-1 1,-5 9-1,-91 121 896,-163 185-620,-82 107-1206,336-418 989,0 1-1,1 0 1,0 1-1,0-1 1,-5 14-1,11-22-125,-1-1 0,1 0 0,0 1 0,0-1 0,0 0 0,0 1-1,0-1 1,0 0 0,0 1 0,0-1 0,0 0 0,0 0 0,0 1 0,0-1-1,0 0 1,1 1 0,-1-1 0,0 0 0,0 1 0,0-1 0,0 0 0,0 0-1,1 1 1,-1-1 0,0 0 0,0 0 0,0 1 0,1-1 0,-1 0-1,0 0 1,0 0 0,1 0 0,-1 1 0,0-1 0,0 0 0,1 0 0,-1 0-1,0 0 1,1 0 0,-1 0 0,0 0 0,1 0 0,-1 0 0,1 0 0,2 0 48,0 0 0,1-1 1,-1 1-1,0-1 1,0 0-1,1 0 0,2-1 1,120-59 684,353-203-1679,-197 108 651,-252 139 284,54-22 0,-81 38 4,1-1-1,-1 1 1,1 0-1,0 1 1,0-1-1,-1 1 1,1-1-1,6 2 1,-9-1 2,-1 0 0,1 0-1,-1 0 1,1 0 0,-1 0 0,1 0 0,-1 1 0,1-1 0,-1 0 0,1 0-1,-1 1 1,0-1 0,1 0 0,-1 1 0,1-1 0,-1 0 0,0 1-1,1-1 1,-1 1 0,0-1 0,1 1 0,-1-1 0,0 1 0,0-1-1,1 1 1,-1-1 0,0 1 0,0-1 0,0 1 0,0-1 0,0 1-1,0-1 1,0 1 0,0 0 0,-1 4 53,0 0 0,-1 0 1,0 0-1,0-1 0,-1 1 0,1 0 0,-1-1 0,0 0 1,0 1-1,0-1 0,-5 3 0,-45 47 209,-2-4-1,-79 57 1,3-15-268,122-86 23,-1-1 1,0 1-1,0-1 0,0-1 1,-1 0-1,-17 5 1,27-9-7,0 0 1,0 0 0,0 0-1,0 1 1,0-1 0,0 0-1,0 0 1,-1 0 0,1 0-1,0-1 1,0 1 0,0 0-1,0 0 1,0-1 0,0 1-1,0-1 1,0 1 0,0 0-1,1-1 1,-1 0 0,0 1-1,0-1 1,0 0 0,0 1-1,1-1 1,-1 0 0,0 0-1,1 0 1,-1 1 0,0-1-1,1 0 1,-1 0 0,1 0-1,0 0 1,-1 0 0,1 0-1,0 0 1,0 0 0,-1 0-1,1 0 1,0-2-1,0-5 36,1 0-1,0-1 0,0 1 1,1 0-1,0 0 0,0 0 0,1 0 1,4-9-1,35-68 73,-37 76-124,122-197-1,-111 183 0,13-28 0,-28 50 0,-1 0 0,1 0 0,-1-1 0,1 1 0,-1 0 0,1-1 0,-1 1 0,0-1 0,0 1 0,0 0 0,0-3 0,0 3 0,0 1 0,0 0 0,0-1 0,-1 1 0,1 0 0,0-1 0,0 1 0,-1 0 0,1-1 0,0 1 0,0 0 0,-1 0 0,1-1 0,0 1 0,-1 0 0,1 0 0,0 0 0,-1 0 0,1-1 0,0 1 0,-1 0 0,1 0 0,0 0 0,-1 0 0,1 0 0,-1 0 0,1 0 0,0 0 0,-1 0 0,1 0 0,0 0 0,-1 0 0,0 0 0,-9 3 0,-1 1 0,0 0 0,1 0 0,0 1 0,-10 6 0,-121 67 0,-239 118-877,347-179 680,-52 17 0,73-33 164,9-5 16,5 1 16,-1 1 0,1-1 1,0 0-1,-1 1 0,1 0 0,0-1 0,1 1 1,2-3-1,147-115 1,143-87-164,466-286-1442,-269 177 427,-213 116 309,-263 186 788,-1 0 0,15-19 0,-27 30 72,-1 0 0,1 0 0,-1 0-1,0 0 1,0-1 0,0 1 0,-1-1-1,1 1 1,-1-1 0,0 0 0,1-5-1,-2 8 10,0 0 0,0 0 0,0 0 0,0 0-1,0 0 1,-1 0 0,1 0 0,0 0 0,-1 0-1,1 1 1,-1-1 0,1 0 0,-1 0-1,1 0 1,-1 0 0,0 1 0,1-1 0,-1 0-1,0 1 1,0-1 0,1 0 0,-1 1-1,0-1 1,0 1 0,0-1 0,0 1 0,0-1-1,0 1 1,0 0 0,0 0 0,0-1 0,0 1-1,0 0 1,-1 0 0,-8-1 0,1 1 1,-1 0-1,1 1 0,-1 0 1,1 0-1,-14 4 0,-37 12 1,1 3 0,-80 39 0,-399 227-777,18 51-253,247-137 845,67-43 179,173-132 88,-71 39 0,101-62-34,-1 0 0,0 0 0,0 0 0,1-1 0,-1 1 0,0-1 0,0 0 0,-1 0 0,1 0 0,0-1 0,0 0 0,0 0-1,0 0 1,-7-1 0,10 1-28,0 0 0,1-1 0,-1 1 0,0-1-1,1 1 1,-1-1 0,0 1 0,1-1 0,-1 1 0,1-1-1,-1 0 1,1 1 0,-1-1 0,1 1 0,0-1-1,-1 0 1,1 0 0,0 1 0,-1-1 0,1 0-1,0 0 1,0 1 0,0-1 0,0 0 0,0-1 0,0-2 43,0 0 0,1 1 0,0-1 0,-1 1 0,1-1 0,1 1 0,-1-1 0,3-4 0,7-11 172,0 1 0,1 1 0,26-30-1,26-22 209,130-106-1,93-43 454,-135 105-58,-33 15-461,-116 96-371,-1-1-1,1 0 0,-1 1 0,0-1 1,0 0-1,0 0 0,0 0 0,2-5 0,-4 8-5,0-1 1,0 1-1,0-1 0,0 1 0,0-1 0,0 1 0,0-1 1,0 1-1,0-1 0,0 1 0,0-1 0,0 1 0,0-1 1,0 1-1,0-1 0,-1 1 0,1 0 0,0-1 0,0 1 1,-1-1-1,1 1 0,0-1 0,-1 1 0,1 0 0,0-1 1,-1 1-1,1 0 0,0-1 0,-1 1 0,1 0 0,-1 0 1,1-1-1,-1 1 0,1 0 0,-1 0 0,1 0 0,0-1 1,-1 1-1,1 0 0,-2 0 0,-3-1 0,0 1 0,0-1 0,-1 1 0,1 0 0,0 1 0,-10 1 0,-10 2 0,-33 11 0,-223 89 0,-126 56-164,-921 356-2621,1058-416 1893,255-94 827,-1-1 0,-1 0 0,1-1 0,-1-1 0,1-1 0,-21 1 0,36-3 63,0 0 0,0 0 0,0 0 0,1 0-1,-1 0 1,0-1 0,0 1 0,0 0 0,1 0-1,-1-1 1,0 1 0,0 0 0,1-1 0,-1 1-1,0-1 1,1 1 0,-1-1 0,1 1 0,-1-1-1,0 1 1,1-1 0,-1 0 0,1 1 0,-1-1 0,1 0-1,0 1 1,-1-1 0,1-1 0,0 1 1,0-1 1,0 0-1,0 1 1,0-1-1,1 0 1,-1 1-1,1-1 0,-1 1 1,1-1-1,0 1 1,0-1-1,0 1 1,-1-1-1,1 1 1,1 0-1,0-2 1,17-17 0,2 0 0,0 2 0,25-17 0,151-109-125,-50 39-30,474-345-313,-439 303 468,-134 99 0,-46 47 0,-1 0 0,0 0 0,0 0 0,0 0 0,0-1 0,0 1 0,0 0 0,-1-1 0,1 1 0,0-1 0,-1 1 0,1-1 0,-1 1 0,1-1 0,-1 1 0,0-1 0,1-3 0,-2 5 0,0-1 0,0 0 0,0 0 0,1 1 0,-1-1 0,0 1 0,0-1 0,0 1 0,0-1 0,0 1 0,0 0 0,-1-1 0,1 1 0,0 0 0,0 0 0,0 0 0,0 0 0,0 0 0,0 0 0,0 0 0,0 0 0,0 0 0,0 1 0,-1-1 0,0 1 0,-19 3 0,-35 12 0,-236 94 0,-169 79-164,-119 54-528,-51 22 382,58-21 274,170-65-55,223-97-269,262-119 252,98-47 126,182-106-182,163-104-687,183-96 233,-481 281 25,-219 105 566,0 1-1,1 0 1,15-3 0,-24 6 28,-1 1 1,1-1 0,0 0 0,0 0-1,0 0 1,-1 0 0,1 1 0,0-1 0,0 0-1,0 0 1,0 1 0,0-1 0,-1 0-1,1 0 1,0 1 0,0-1 0,0 0 0,0 0-1,0 1 1,0-1 0,0 0 0,0 0 0,0 1-1,0-1 1,0 0 0,0 0 0,0 1-1,0-1 1,0 0 0,0 1 0,0-1 0,0 0-1,0 0 1,0 1 0,1-1 0,-1 0-1,0 0 1,0 0 0,0 1 0,0-1 0,1 0-1,-1 0 1,0 0 0,0 1 0,0-1 0,1 0-1,-1 0 1,0 0 0,0 0 0,1 0-1,-1 0 1,0 1 0,0-1 0,1 0 0,-1 0-1,0 0 1,0 0 0,1 0 0,-1 0 0,0 0-1,0 0 1,1 0 0,-1 0 0,0 0-1,1 0 1,-1 0 0,0 0 0,0-1 0,1 1-1,-20 20 204,0-2 0,-1 0 0,-31 21 0,-188 133 778,-376 255-561,407-282-370,153-103 341,44-32-163,11-5 12,18-10-7,0 0-1,0-2 0,25-12 0,218-95 701,146-67-476,1602-765-4112,-1695 799 2841,-208 107 682,-96 36 129,1 1-1,0 0 1,0 1 0,15-1-1,-24 3 3,0 0-1,0 0 0,-1 0 0,1 0 1,0 0-1,0 1 0,-1-1 1,1 0-1,0 1 0,-1-1 0,1 1 1,-1 0-1,1-1 0,-1 1 1,1 0-1,-1 0 0,1 0 0,-1 0 1,0 0-1,2 2 0,-2-1 0,0 0 0,0-1 0,0 1 0,-1 0 0,1 0 1,-1 0-1,0 0 0,1 0 0,-1-1 0,0 1 0,0 0 0,0 0 0,0 0 0,-1 0 0,1 0 0,-1 0 0,1 0 0,-1 2 0,-7 14 0,-1 0 0,0 0 0,-1-1 0,-1 0 0,-1-1 0,-16 19 0,-32 34 0,-86 77 0,-170 115-164,-164 77-932,-11-20 265,408-265 859,-131 78 739,201-123-603,-1-1 0,0 0-1,0 0 1,-1-2 0,-19 6 0,33-11-152,1 0-1,0 0 1,-1 1 0,1-1-1,-1 0 1,1 0 0,0 0 0,-1 0-1,1 0 1,-1 0 0,1 0-1,0 0 1,-1 0 0,1 0-1,0 0 1,-1-1 0,1 1 0,-1 0-1,1 0 1,0 0 0,-1 0-1,1 0 1,0-1 0,-1 1-1,1 0 1,0 0 0,0-1 0,-1 1-1,1 0 1,0-1 0,0 1-1,-1 0 1,1 0 0,0-1-1,0 1 1,0-1 0,-1 1 0,1 0-1,0-1 1,0 1 0,0-1-1,0-2 39,1 1-1,0-1 0,0 1 0,0-1 0,0 1 0,0 0 0,0 0 1,0-1-1,3-2 0,20-27 442,39-41 1,353-318 1833,-367 348-2172,-40 35-119,0 0 0,-1-1 0,11-13 0,-18 22-30,-1 0-1,0-1 1,1 1-1,-1 0 1,0 0-1,0 0 1,1-1-1,-1 1 1,0 0-1,0 0 1,0-1 0,1 1-1,-1 0 1,0-1-1,0 1 1,0 0-1,0 0 1,0-1-1,0 1 1,0 0-1,1-1 1,-1 1-1,0 0 1,0-1-1,0 1 1,0 0-1,0-1 1,-1 1-1,1 0 1,0-1-1,0 1 1,0 0-1,0-1 1,0 1-1,0 0 1,0-1 0,-1 1-1,1 0 1,0 0-1,0-1 1,0 1-1,-1 0 1,1 0-1,0-1 1,0 1-1,-1 0 1,1 0-1,0 0 1,0-1-1,-1 1 1,1 0-1,0 0 1,-1 0-1,1 0 1,0 0-1,-1 0 1,1 0-1,0 0 1,-1 0-1,1 0 1,0 0-1,-1 0 1,1 0 0,0 0-1,-1 0 1,-23 5 175,1 1 0,-1 1 0,-30 14 1,-280 118 803,-147 70-328,-49 28-1310,47-16-328,102-49 0,132-77 0,241-93 906,0 0-1,1 0 1,-1-1 0,0 0 0,-13 0 0,20-1 71,1 0 0,-1 0 1,1 0-1,-1 0 0,1 0 0,-1 0 1,1 0-1,-1 0 0,1 0 0,-1 0 1,1 0-1,-1 0 0,1 0 1,-1-1-1,1 1 0,-1 0 0,1 0 1,0-1-1,-1 1 0,1 0 0,-1-1 1,1 1-1,0 0 0,-1-1 1,1 1-1,0-1 0,-1 1 0,1 0 1,0-1-1,0 1 0,-1-1 1,1 1-1,0-1 0,0 1 0,0-1 1,0 1-1,0-1 0,0 1 0,0-1 1,0 1-1,0-1 0,0 1 1,0-1-1,0 1 0,0-1 0,0 1 1,0-1-1,0 1 0,1-1 0,-1 0 1,3-4 3,1-1 0,0 1-1,0 0 1,0 0 0,0 1 0,9-8 0,68-54 110,201-136-44,144-89-228,97-78-655,442-338-882,-325 236 592,-277 214 1007,-319 227 366,1 2 1,70-31 0,-113 58-231,1 0 0,-1 0 1,1 0-1,-1 0 0,1 1 1,0-1-1,-1 1 0,1-1 1,0 1-1,0 0 0,-1 0 1,1 0-1,5 1 0,-8-1-25,0 0-1,1 1 1,-1-1-1,1 0 0,-1 0 1,0 1-1,0-1 1,1 0-1,-1 1 1,0-1-1,1 0 1,-1 1-1,0-1 1,0 1-1,0-1 0,1 0 1,-1 1-1,0-1 1,0 1-1,0-1 1,0 0-1,0 1 1,0-1-1,0 1 0,0 0 1,-5 18 186,-16 13-77,-1-1-1,-1-1 0,-37 37 1,-206 202-42,-244 176-703,-26-10-344,413-336 838,-149 125-20,236-193 147,-51 57-1,86-87 7,0-1 0,0 1 0,1 0 0,-1-1 0,0 1 0,1 0 0,-1 0 0,1 0-1,-1-1 1,1 1 0,-1 0 0,1 0 0,0 0 0,-1 0 0,1 0 0,0 0-1,0 0 1,0 0 0,0 0 0,0 0 0,0 1 0,1-2 0,0 1 0,0-1 0,0 0 0,0 0 0,0 0 0,0 0 0,0 0 0,0 0 0,0 0 0,0-1 0,0 1 0,0 0 0,1-1 0,-1 1 0,0 0-1,-1-1 1,1 1 0,2-2 0,30-15 0,49-35 0,396-301 1182,-253 182-398,-184 142-228,-31 26-46,-24 17-236,0 0 1,-17 14-1,-141 112 235,-92 63-259,-321 238 1104,387-278-1190,189-154-146,0-1 1,1 2-1,0-1 1,-7 11-1,10-5 29,5-15-45,0 1 0,1-1-1,-1 1 1,0-1-1,0 0 1,0 1 0,0-1-1,1 0 1,-1 1 0,0-1-1,0 0 1,0 0 0,1 1-1,-1-1 1,0 0 0,1 0-1,-1 1 1,0-1 0,1 0-1,-1 0 1,0 0 0,1 1-1,-1-1 1,0 0 0,1 0-1,0 0 1,3 0 6,0 1 0,0-2-1,0 1 1,0 0 0,0-1 0,1 0 0,-1 0 0,6-2 0,63-25 20,206-109-28,118-66-164,851-474-2479,-985 534 2391,-132 81 230,-122 60 22,-10 4 0,-26 18 0,-120 73 0,-90 72 68,-712 583 270,846-660-338,101-86 6,-1 0 0,1 0 1,0 0-1,0 0 1,0 1-1,1-1 1,-1 1-1,-2 4 1,4-7-4,0 0 1,0 0-1,0 1 1,0-1-1,1 0 1,-1 0-1,0 1 1,0-1 0,0 0-1,0 0 1,0 1-1,0-1 1,1 0-1,-1 0 1,0 0-1,0 1 1,0-1 0,1 0-1,-1 0 1,0 0-1,0 0 1,0 0-1,1 1 1,-1-1-1,0 0 1,0 0 0,1 0-1,-1 0 1,0 0-1,0 0 1,1 0-1,-1 0 1,0 0-1,0 0 1,1 0 0,-1 0-1,0 0 1,0 0-1,1 0 1,-1 0-1,0 0 1,1 0-1,-1 0 1,0 0 0,0-1-1,0 1 1,1 0-1,-1 0 1,13-4 228,1 0 0,14-8 1,-25 11-179,382-179 2796,-350 159-2570,-24 12 93,-100 54 1378,79-44-1382,14-11-123,51-52-133,62-59-113,-116 120 0,226-245-589,-16-14-78,-200 246 660,-1 0-1,-1-1 0,0-1 0,-1 1 0,0-1 1,8-29-1,-15 42 8,0 0 0,-1 1 0,1-1 0,-1 0 0,0 0 0,0 1 0,0-1 0,0 0 0,-1 0 0,1 0 0,-1 1 0,1-1 0,-1 0 0,0 1 0,0-1 0,0 1 0,0-1 0,-1 1 0,1-1 0,-1 1 0,1 0 0,-1 0 0,0-1 0,0 1 0,0 1 0,0-1 0,0 0 0,0 0 0,-1 1 0,1-1 0,-1 1 0,1 0 0,-6-2 0,-1 0 0,0 1 0,0-1 0,0 2 0,-1-1 0,-17 1 0,-3 1 0,-47 7 0,-4 6-82,-150 47 0,-214 106-737,-98 82-164,-477 275-759,441-222 535,271-151 224,220-114 491,83-34 410,0 0 0,-1 0 0,0 0 0,1-1 1,-9 1-1,14-2 76,-1 0 1,1 0 0,0 0 0,0 0 0,0 0 0,0 0-1,0 0 1,-1 0 0,1 0 0,0 0 0,0 0-1,0 0 1,0 0 0,0 0 0,0 0 0,-1 0-1,1 0 1,0 0 0,0 0 0,0-1 0,0 1 0,0 0-1,0 0 1,0 0 0,0 0 0,-1 0 0,1 0-1,0 0 1,0 0 0,0-1 0,0 1 0,0 0 0,0 0-1,0 0 1,0 0 0,0 0 0,0 0 0,0-1-1,0 1 1,0 0 0,0 0 0,0 0 0,0 0-1,0 0 1,0-1 0,0 1 0,7-10-227,41-27-149,167-99 66,131-64 251,-12 13-13,328-187 3,-20-14 255,-443 253 638,-166 106-327,-33 29-488,0 0-1,0 0 1,0 0-1,0 0 1,0 0 0,0 0-1,-1 0 1,1 0-1,0 0 1,0 0 0,0 0-1,0 0 1,0 0-1,0 0 1,0 0 0,0 0-1,0 0 1,0 0 0,0 0-1,0 0 1,-1 0-1,1 0 1,0 0 0,0 0-1,0 0 1,0 0-1,0 0 1,0-1 0,0 1-1,0 0 1,0 0 0,0 0-1,0 0 1,0 0-1,0 0 1,0 0 0,0 0-1,0 0 1,0 0-1,0 0 1,0 0 0,0 0-1,0-1 1,0 1-1,0 0 1,0 0 0,0 0-1,0 0 1,0 0 0,0 0-1,0 0 1,0 0-1,0 0 1,0 0 0,0 0-1,0 0 1,0-1-1,0 1 1,0 0 0,0 0-1,0 0 1,0 0 0,0 0-1,0 0 1,0 0-1,0 0 1,1 0 0,-15 5 241,-160 94 738,-166 114-327,-120 78-1312,-926 545-1362,1129-699 2007,243-130 11,0 0 0,-1-1 0,1 0 0,-25 5 0,38-11 0,1 0 0,0 0 0,0 0 0,-1 0 0,1 0 0,0 0 0,-1 0 0,1 0 0,0 0 0,0 0 0,-1 0 0,1 0 0,0-1 0,0 1 0,-1 0 0,1 0 0,0 0 0,0 0 0,-1 0 0,1-1 0,0 1 0,0 0 0,0 0 0,-1 0 0,1-1 0,0 1 0,0 0 0,0 0 0,0-1 0,0 1 0,0 0 0,-1 0 0,1-1 0,0 1 0,0 0 0,0 0 0,0-1 0,0 1 0,0 0 0,0-1 0,0 1 0,0 0 0,0 0 0,0-1 0,0 1 0,0 0 0,0 0 0,1-1 0,-1 1 0,0 0 0,0 0 0,0-1 0,0 1 0,0 0 0,1 0 0,-1-1 0,0 1 0,0 0 0,0 0 0,1 0 0,-1-1 0,0 1 0,1 0 0,4-8 0,2 0 0,-1 1 0,12-10 0,120-100 0,75-46 164,347-244 1046,-94 71-1106,-185 111-109,-272 217 32,-1 1 0,0-1 1,-1-1-1,1 1 0,10-18 0,-18 26-12,0-1 0,1 0 0,-1 0 1,0 1-1,1-1 0,-1 0 0,0 0 0,0 0 0,0 1 0,0-1 1,0 0-1,0 0 0,0 0 0,0 1 0,0-1 0,0 0 0,0 0 1,0 0-1,0 1 0,-1-1 0,1 0 0,-1-1 0,0 1 10,0 0 0,0 1 0,0-1-1,0 0 1,0 1 0,0-1 0,0 1 0,0-1-1,0 1 1,0-1 0,0 1 0,0 0 0,0 0-1,-1 0 1,1-1 0,0 1 0,0 0-1,-2 1 1,-11 0 116,0 2-1,0 0 1,0 0-1,0 2 0,1 0 1,-19 9-1,-183 97 843,-67 55-327,-59 52-1312,-677 488-753,817-562 1573,148-102 316,48-35-234,11-8-8,90-50 468,147-94-416,114-70-422,-287 173 13,1129-703-2548,-872 524 1846,-122 80 650,-162 109 169,-38 27 2,-11 7 0,-125 72 0,-171 104-155,-134 72-465,-994 560-1501,1128-645 1466,265-146 982,-71 28 1,95-45-85,8-6-13,6 2-199,-1 0-1,1 0 1,0 0-1,0 0 1,-1 0-1,1 0 1,0 0-1,1 1 0,-1-1 1,0 0-1,3-2 1,105-107 211,99-84-222,886-839-1938,-900 850 2666,-62 76 42,-128 105-700,1 0-1,-1 0 1,0 1-1,1-1 1,0 1-1,8-3 1,-13 5-81,1 0 0,-1 0 0,0 0 0,1 0 0,-1 0 0,0 0 0,1 0 0,-1 0 0,0 0 0,0 0 0,1 0 0,-1 0 0,0 0 0,1 0 0,-1 0 0,0 0 0,0 1 0,1-1 0,-1 0 0,0 0 0,0 0 0,1 0 0,-1 1 0,0-1 0,0 0 0,1 0 0,-1 1 0,0-1 0,0 0 0,0 0 1,0 1-1,1-1 0,-1 0 0,0 0 0,0 1 0,0-1 0,0 0 0,0 1 0,0-1 0,0 0 0,0 1 0,0-1 0,0 0 0,0 0 0,0 1 0,0-1 0,0 0 0,0 1 0,0-1 0,0 0 0,0 0 0,-1 1 0,1-1 0,0 1 0,-4 8 124,-1 1-1,1-1 1,-2 0-1,1 0 1,-11 12-1,-117 127 851,-93 54-327,-96 37-1312,-743 447-665,838-560 1485,164-97 150,60-28-287,1 0 1,0 0-1,0-1 0,0 1 1,-1 0-1,1-1 1,-1 0-1,1 1 0,0-1 1,-1 0-1,-4-1 1,7 1-24,0 0 0,0 0 1,-1 0-1,1 0 1,0 0-1,0-1 1,0 1-1,0 0 1,-1 0-1,1 0 1,0-1-1,0 1 0,0 0 1,0 0-1,0 0 1,-1-1-1,1 1 1,0 0-1,0 0 1,0-1-1,0 1 0,0 0 1,0 0-1,0 0 1,0-1-1,0 1 1,0 0-1,0 0 1,0-1-1,0 1 1,0-1-1,7-13 109,4 1-82,0 0 1,13-12-1,165-137 4,119-64-199,92-41-655,428-246-988,9 20 712,-804 474 1101,181-106 792,-203 118-708,26-15 341,-32 18-236,-9 4-22,-125 52 270,-173 81-374,-131 64-204,-983 434-376,1135-520 1330,209-89-388,68-21-380,1 0 1,-1 0-1,0 0 1,1-1-1,-1 0 0,0 1 1,0-1-1,-5-1 0,9 1-43,0 0-1,0 0 1,-1 0-1,1 0 1,0-1-1,0 1 1,0 0-1,-1 0 1,1 0-1,0 0 1,0 0-1,0-1 1,-1 1-1,1 0 1,0 0-1,0 0 1,0 0-1,0-1 1,0 1-1,-1 0 1,1 0-1,0-1 1,0 1-1,0 0 1,0 0-1,0 0 1,0-1-1,0 1 1,0 0-1,0 0 1,0-1-1,0 1 1,6-13 252,4 3-72,0 0 1,20-15-1,151-105 626,-173 124-798,84-58 129,959-660-2169,-873 612 2784,-160 101-514,1 1 0,1 0-1,34-11 1,-52 20-204,0 1-1,0-1 0,0 1 1,0 0-1,0-1 1,1 1-1,-1 0 0,0 0 1,0 0-1,0 0 0,0 1 1,0-1-1,0 1 1,0-1-1,0 1 0,3 1 1,-4-1-20,0-1 1,0 1 0,-1 0-1,1 0 1,0 0 0,0 0 0,-1 0-1,1 0 1,-1 0 0,1 0-1,-1 0 1,1 0 0,-1 0-1,0 1 1,1-1 0,-1 0-1,0 0 1,0 0 0,0 1 0,0-1-1,0 1 1,-1 7 76,-1-1 0,0 1 1,0-1-1,0 0 0,-1 0 0,-8 16 0,-12 17 173,-44 59 0,-51 56-569,-6-6 0,-199 187 0,229-246 1116,92-89-752,0 0-1,0 1 1,0 0-1,0-1 1,0 1-1,0 0 1,1 0-1,-1 0 1,-1 6-1,3-9-52,0 1-1,0-1 1,0 1-1,0-1 1,0 1 0,0-1-1,0 1 1,0-1-1,0 1 1,0-1-1,0 1 1,0-1-1,1 1 1,-1-1 0,0 1-1,0-1 1,1 0-1,-1 1 1,0-1-1,1 1 1,-1-1-1,0 0 1,1 1 0,-1-1-1,0 0 1,1 1-1,-1-1 1,1 0-1,-1 0 1,1 0 0,-1 1-1,1-1 1,-1 0-1,1 0 1,-1 0-1,1 0 1,7 1 63,0-2 0,0 1 0,0-1-1,0 0 1,-1 0 0,1-1 0,9-3 0,39-14 3,54-27 0,287-154-760,-5-25-611,-257 146 1238,80-36 1008,-238 126-937,-29 19 1,-15 10-20,-113 62 1,-89 49-274,-138 79-1257,278-147 1521,124-79 92,-1 0 0,1 0 0,0 0 0,1 1 1,-1-1-1,1 1 0,-5 8 0,9-13-68,-1 0 0,1 1 0,0-1 0,0 1 0,0-1 0,0 0 0,-1 1 0,1-1 0,0 1 0,0-1-1,0 0 1,0 1 0,0-1 0,0 1 0,0-1 0,0 1 0,0-1 0,1 0 0,-1 1 0,0-1 0,0 1 0,0-1 0,0 0 0,1 1 0,-1-1 0,0 1 0,0-1 0,1 0 0,-1 1 0,0-1 0,0 0 0,1 0 0,-1 1 0,1-1-1,1 1 35,1 0-1,-1 0 0,1 0 0,-1-1 0,1 1 0,-1-1 0,1 0 0,-1 0 0,1 0 0,2 0 0,21-2 31,-1-1 0,1-1 0,48-14 0,82-36-104,-132 46 39,77-31 58,159-52 1707,835-197-3191,-827 235 1203,157-36 229,-409 85-19,1-1 0,20-9 0,-34 11 0,-10 2 0,-38 5 0,-115 24 0,-80 27-164,-597 145-1461,657-155 1625,165-41 0,0 1 0,0 0 0,-18 10 0,33-15 0,-1 0 1,1 0-1,0 0 1,0 0-1,-1 0 1,1 0-1,0 0 0,0 0 1,0 0-1,-1 0 1,1 0-1,0 1 1,0-1-1,0 0 1,0 0-1,-1 0 1,1 0-1,0 0 0,0 1 1,0-1-1,0 0 1,0 0-1,0 0 1,-1 1-1,1-1 1,0 0-1,0 0 1,0 0-1,0 1 0,0-1 1,0 0-1,0 0 1,0 0-1,0 1 1,0-1-1,0 0 1,0 0-1,0 0 1,0 1-1,0-1 0,0 0 1,0 0-1,0 0 1,1 1-1,14 2 144,30-3 264,0-2 0,0-2 1,63-15-1,-45 8-401,-24 5-5,95-20 979,-122 20-509,-12 6-463,0 0 0,0 0 0,0-1 1,-1 1-1,1 0 0,0 0 0,0-1 1,0 1-1,0 0 0,0 0 0,0 0 0,0-1 1,-1 1-1,1 0 0,0 0 0,0 0 1,0 0-1,-1-1 0,1 1 0,0 0 0,0 0 1,0 0-1,-1 0 0,1 0 0,0 0 1,0 0-1,0 0 0,-1-1 0,1 1 0,0 0 1,0 0-1,-1 0 0,1 0 0,0 0 1,0 0-1,-1 0 0,1 1 0,-24-5 79,-33 1-1,-127 0-84,-100 4-167,-87 16-655,-972 155-1438,1298-162 2257,38-7 0,10-1 0,32 1 0,41-2 0,174-3 0,103-3-164,-9 0-461,823-5-1641,-963 19 3025,-193-8-671,0 0 0,0 1 1,0 0-1,0 1 0,0 0 0,-1 1 0,0 0 0,20 11 0,-28-14-82,0 1 0,0 0 0,1 0 0,-1 0 0,-1 0-1,1 0 1,0 0 0,0 1 0,-1-1 0,1 1 0,-1-1-1,0 1 1,0 0 0,0-1 0,0 1 0,0 0 0,0 0-1,-1-1 1,0 1 0,1 0 0,-1 0 0,0 0 0,0 0-1,-1 0 1,1-1 0,-2 6 0,-2 5-6,0-1 0,-2 1 0,1-1 0,-2 0 0,0 0 0,0-1 0,-16 19 0,-116 123 0,-71 46-164,-71 62-655,-750 710-1227,753-700 2124,214-205 110,-53 75 0,109-132-178,1 1 1,0 0 0,1 0-1,0 0 1,1 1-1,0 0 1,0 0-1,-3 13 1,8-22-11,0-1 0,0 0 0,0 0 0,0 0 0,0 0 0,0 0 0,0 0-1,0 0 1,0 0 0,1 0 0,-1 0 0,0 0 0,1 0 0,-1 0 0,1 0 0,-1 0 0,1 0 0,-1 0 0,1 0 0,0 0-1,0 0 1,-1-1 0,1 1 0,0 0 0,0 0 0,0-1 0,0 1 0,-1-1 0,1 1 0,2 0 0,2 0 0,-1 0 0,1 0 0,0-1 0,0 0 0,0 0 0,0 0 0,0 0 1,0-1-1,-1 0 0,10-2 0,25-9 0,-1-1 0,65-32 0,239-145 296,-6-26-333,-3 1 490,15 19 1271,152-87 349,-486 274-2073,0 1 0,24-10 0,-38 18 0,1 0 0,-1 0 0,0 0 0,0 0 0,0-1 0,0 1 0,1 0 0,-1 0 0,0 0 0,0 0 0,0 0 0,1 0 0,-1 0 0,0 0 0,0 0 0,0 0 0,1 0 0,-1 0 0,0 0 0,0 0 0,0 0 0,1 0 0,-1 0 0,0 0 0,0 0 0,0 0 0,1 0 0,-1 0 0,0 0 0,0 0 0,0 0 0,1 1 0,-1-1 0,0 0 0,0 0 0,0 0 0,0 0 0,1 0 0,-1 1 0,0-1 0,0 0 0,0 0 0,0 0 0,0 0 0,0 1 0,0-1 0,0 0 0,0 0 0,1 1 0,-11 15 0,-24 19 0,-2-2 0,-63 46 0,82-65 0,-54 41-14,-24 20 103,-106 63 0,192-132 47,0-2 1,0 1 0,-1-1-1,1 0 1,-18 4-1,26-8-91,-1 1-1,1-1 1,-1 0 0,1 0-1,-1 0 1,0 0 0,1 0-1,-1 0 1,1-1 0,-1 1-1,1 0 1,-3-1 0,4 0-27,-1 1 0,1 0-1,-1-1 1,1 1 0,-1 0 0,1-1 0,0 1 0,-1-1 0,1 1 0,0-1 0,-1 1 0,1-1 0,0 1 0,-1-1 0,1 1 0,0-1-1,0 1 1,0-1 0,0 1 0,-1-1 0,1 1 0,0-1 0,0 0 0,1-3 24,0 0 0,-1 1 1,1 0-1,1-1 0,-1 1 0,0 0 1,1-1-1,0 1 0,-1 0 0,4-3 1,16-23-3,0 2 0,39-37 1,60-46-58,-74 69 11,-21 19 6,13-13 0,2 1 0,48-31 0,-82 62 0,0-1 0,1 1 0,-1 1 0,0-1 0,12-2 0,-18 5 0,1 0 0,0-1 0,0 1 0,-1 0 0,1 0 0,0 0 0,0 0 0,0 0 0,-1 0 0,1 0 0,0 0 0,0 0 0,0 0 0,-1 0 0,1 1 0,0-1 0,0 0 0,-1 1 0,1-1 0,0 0 0,0 1 0,-1-1 0,1 1 0,-1-1 0,1 1 0,0-1 0,-1 1 0,1 0 0,-1-1 0,1 1 0,-1 0 0,1-1 0,-1 1 0,0 0 0,1 0 0,-1-1 0,0 1 0,0 0 0,0 0 0,1-1 0,-1 1 0,0 0 0,0 0 0,0 0 0,0-1 0,0 1 0,0 0 0,-1 0 0,1 0 0,0-1 0,0 1 0,0 0 0,-1 0 0,1 0 0,-4 12 0,-1 0 0,0 0 0,-1-1 0,0 0 0,0 0 0,-2 0 0,-10 14 0,-18 31 0,33-52 0,0 0 0,0 1 0,1 0 0,0-1 0,0 1 0,1 0 0,-2 11 0,3-16 0,0 0 0,0 0 0,0 0 0,0 0 0,0 0 0,0 0 0,0 0 0,1 0 0,-1 0 0,0 0 0,1 0 0,-1 0 0,1 0 0,-1 0 0,1 0 0,-1 0 0,1-1 0,-1 1 0,1 0 0,1 1 0,0-1 0,0 0 0,-1 0 0,1 0 0,0 0 0,0-1 0,0 1 0,0-1 0,0 1 0,0-1 0,-1 1 0,1-1 0,0 0 0,3 0 0,12-2 0,0-1 0,0 0 0,0-1 0,-1-1 0,18-6 0,145-69 0,321-223-1312,-406 242 1135,8-2 76,-74 51 101,-28 12 0,0 0 0,0 0 0,0 0 0,0-1 0,0 1 0,1 0 0,-1 0 0,0 0 0,0 0 0,0 0 0,0 0 0,0 0 0,1 0 0,-1 0 0,0 0 0,0 0 0,0 0 0,0 0 0,0 0 0,1 0 0,-1 1 0,0-1 0,0 0 0,0 0 0,0 0 0,0 0 0,0 0 0,1 0 0,-1 0 0,0 0 0,0 0 0,0 0 0,0 1 0,0-1 0,0 0 0,0 0 0,0 0 0,1 0 0,-1 0 0,0 0 0,0 1 0,0-1 0,0 0 0,0 0 0,0 0 0,0 0 0,0 1 0,0-1 0,0 0 0,0 0 0,0 0 0,0 0 0,0 0 0,0 1 0,0-1 0,0 0 0,0 0 0,0 0 0,-1 0 0,1 0 0,0 1 0,0-1 0,-4 6 0,0 0 0,0 0 0,0 0 0,-6 5 0,-139 142 0,30-33 0,15-17-187,-224 170-1,-132 42-312,431-297 582,-39 32 0,63-41 68,9-5 39,2-4-122,-1 0 1,1 0 0,-1-1-1,0 1 1,8-3-1,207-52 453,187-57-595,584-172-1567,-44 11-484,-678 200 1296,-123 40 627,-145 32 203,0 1-1,0 0 1,0-1-1,0 1 1,0 0-1,0 0 1,0 0-1,0 0 1,0 0-1,0 0 1,0 0-1,0 0 1,0 0-1,0 1 1,0-1-1,0 0 1,2 2-1,-4-1 1,0 0 0,1 0 0,-1 0 0,0 0 0,0 0 0,0 0 0,-1 0 0,1 0 0,0 0 0,0 0 0,0 0-1,-1-1 1,1 1 0,-2 0 0,-145 71 0,-127 53-164,-111 59-655,-84 52-164,-428 243-698,111-59 315,3-28 1390,474-252-4,92-52-399,201-82 356,-13 6 205,-2 0 0,1-3 0,-1 0 1,-58 7-1,86-16-115,1 1 1,-1-1-1,1 0 1,0-1-1,-1 1 0,1 0 1,-1-1-1,1 0 0,0 0 1,-1 0-1,1 0 1,0 0-1,0-1 0,-5-2 1,6 2-15,0 0 0,0 0 0,1 0 0,-1-1 0,0 1 0,1 0 0,-1-1 0,1 0 0,0 1 0,0-1 1,0 1-1,0-1 0,0 0 0,1 0 0,-1 0 0,1 0 0,-1-4 0,1-4 70,1 0 0,0 1 0,0-1-1,1 1 1,0-1 0,1 1 0,7-19 0,7-8 205,1 0-1,33-50 1,101-121 655,175-146 449,21 23-923,-166 167-345,-158 142 170,41-45 0,-63 60-228,-11 7-44,-39 19-16,-184 89-33,-152 85-177,-111 66-655,-1068 558-2131,1261-669 1967,277-137 716,0 0-1,-43 12 0,57-25 32,11 2 227,0 0 0,0-1 0,0 1 0,-1 0 0,1 0 0,0-1 0,0 1 0,0 0 0,0-1 0,0 1 0,0 0 0,0-1 1,0 1-1,0 0 0,0 0 0,0-1 0,0 1 0,0 0 0,0-1 0,0 1 0,1 0 0,-1-1 0,0 1 0,0 0 0,0 0 0,0-1 0,1 1 1,-1-1-1,6-7-112,1 1 0,-1-1 0,2 1 0,10-8 0,149-117-447,457-326-659,-430 320 893,55-36 402,-72 69 751,-128 84-350,-48 21-441,1-1 1,-1 1-1,0-1 0,0 1 1,0 0-1,1-1 1,-1 1-1,0 0 1,1 0-1,-1 0 0,0 0 1,1 0-1,-1 0 1,0 1-1,0-1 0,3 1 1,-4-1-13,0 1 1,0 0 0,0-1-1,0 1 1,1-1 0,-1 1-1,0 0 1,0-1-1,0 1 1,0 0 0,0-1-1,-1 1 1,1-1 0,0 1-1,0 0 1,0-1-1,0 1 1,-1-1 0,1 1-1,0-1 1,-1 1 0,1 0-1,0-1 1,-1 1-1,1-1 1,0 0 0,-1 1-1,1-1 1,-2 1 0,-34 35 498,-105 67 468,-255 133 983,346-209-1474,-74 28-1,111-50-366,0-1 0,0 0 0,-1-1 0,1-1-1,-1 0 1,-25 0 0,35-2-77,-1-1-1,0 1 1,0-1-1,1 0 1,-1 0-1,1-1 0,-1 1 1,1-1-1,0 0 1,-1 0-1,1 0 1,0-1-1,0 0 1,1 1-1,-1-1 1,0-1-1,1 1 1,0 0-1,0-1 1,0 0-1,0 0 1,-2-5-1,0-1 32,1-1 0,0 0 0,1 0 0,0-1 0,1 1 0,0-1-1,0 1 1,2-1 0,-1 0 0,3-14 0,0-1-47,1-1 1,2 1-1,1 0 0,1 0 0,20-49 1,9-2-419,89-140 1,242-288-1012,41 18 68,-342 411 1106,200-234-760,-60 61 147,-68 65 607,-130 173 227,0 1 0,-1-2 0,0 1 0,-1-1 0,0 1 0,-1-2 0,5-22 0,-10 34 2,1 0 0,-1-1 0,0 1 0,0 0 0,0-1 0,0 1 0,0 0 0,-1-1 0,1 1 0,-1 0 0,1-1 0,-1 1 0,0 0 0,0 0 0,0 0 0,0 0 0,0 0 0,0 0 0,-1 0 0,1 0 0,-1 0 0,1 1 0,-1-1 0,0 0 0,0 1 0,0 0 0,0-1 0,0 1 0,0 0 0,0 0 0,0 0 0,0 0 0,-3-1 0,-3 1 0,1-1 0,-1 1 0,0 0 0,1 0 0,-15 2 0,-5 1 0,-33 7 0,-183 58 152,-71 48 459,-30 32-355,7 15-1,-536 349 1,862-504-256,-12 10 0,-34 16 0,57-33 0,-1 1 0,1-1 0,0 0 0,-1 0 0,1 1 0,-1-1 0,1 0 0,-1 0 0,1 0 0,-1 0 0,1 0 0,-1 1 0,1-1 0,-1 0 0,1 0 0,-1 0 0,1 0 0,-1 0 0,1-1 0,-1 1 0,1 0 0,-1 0 0,1 0 0,-1 0 0,1 0 0,0-1 0,-1 1 0,1 0 0,-1-1 0,1 0 0,-1 0 0,1 0 0,0 0 0,0 0 0,0 0 0,0 0 0,1 0 0,-1 0 0,0 0 0,0 0 0,1 1 0,-1-1 0,0 0 0,1 0 0,-1 0 0,1-1 0,13-22 0,26-32 0,478-626 1018,-392 525-1010,-115 142 24,1 2 1,0-1 0,1 1 0,29-21-1,-42 33-20,1 1 0,0 0 0,0-1 0,-1 1 0,1-1 0,0 1 0,0 0 0,-1-1 0,1 1 0,0 0 0,0 0 0,0 0 0,0 0 0,-1 0 0,1 0 0,0 0 0,0 0 0,0 0 0,0 0 0,-1 0 0,1 0 0,0 1 0,0-1 0,0 0 0,-1 1 0,1-1 0,0 0 1,1 2-2,-1-1 19,0 1-1,0-1 1,-1 1-1,1 0 1,0 0-1,-1-1 1,1 1-1,-1 0 0,1 0 1,-1 0-1,0-1 1,0 1-1,0 0 1,0 0-1,0 2 1,-3 20 166,-1 0 1,-1-1-1,-1 1 1,-12 28 0,-80 191 458,-51 65-1310,-402 595-445,425-716 1100,91-127 0,33-58 0,1 1 0,-1 0 0,1 0 0,0 1 0,0-1 0,0 0 0,0 0 0,1 1 0,-1 3 0,1-6 0,0-1 0,0 1 0,1 0 0,-1-1 0,0 1 0,0-1 0,0 1 0,1-1 0,-1 1 0,0-1 0,1 1 0,-1-1 0,0 1 0,1-1 0,-1 1 0,0-1 0,1 0 0,-1 1 0,1-1 0,-1 0 0,1 1 0,-1-1 0,1 0 0,-1 0 0,1 1 0,0-1 0,-1 0 0,1 0 0,-1 0 0,1 0 0,-1 0 0,1 0 0,0 0 0,-1 0 0,1 0 0,-1 0 0,2 0 0,4-1 0,0 0 0,0 0 0,0-1 0,0 0 0,11-5 0,171-98 0,118-81-163,99-47-657,528-267-460,-370 201 920,-548 291 360,24-13 0,-31 17 0,-9 5 0,-97 61 0,-123 79 0,-948 578-481,1078-664 474,35-21 177,49-30 19,10-7 49,75-48 877,-52 34-861,418-262 1014,-323 198-1192,-114 76 44,0 0 0,-1 0 0,1-1 0,-1 0 0,7-8-1,-14 11 130,-6 4 18,-29 14 301,-217 134 686,229-134-1229,-196 129-251,-98 61-616,215-149 1183,81-47-255,20-9-76,6-5-8,72-52-2,89-53 0,603-370-1842,-541 343 1519,-87 45 447,-114 70 207,-26 22-324,0 0 0,0 0 0,0 0 0,0 0 0,0 0 0,-1 0 0,1 0 0,0 0 0,0 0-1,0 0 1,0 0 0,0 0 0,0 0 0,-1 0 0,1 0 0,0 0 0,0 0 0,0 0 0,0 0 0,0 0 0,0 0 0,0-1 0,0 1 0,0 0 0,-1 0-1,1 0 1,0 0 0,0 0 0,0 0 0,0 0 0,0-1 0,0 1 0,0 0 0,0 0 0,0 0 0,0 0 0,0 0 0,0 0 0,0-1 0,0 1 0,0 0-1,0 0 1,0 0 0,0 0 0,0 0 0,0 0 0,0-1 0,0 1 0,0 0 0,0 0 0,-25 10 135,-36 20-1,-108 61-111,-209 136-726,129-74-117,120-83 595,95-58 233,34-12-11,-1 0-1,1 1 1,0-1-1,0 0 1,0 0-1,0 0 1,-1 0 0,1 0-1,0 0 1,0 0-1,-1 0 1,1 0 0,0 0-1,0 0 1,0 0-1,-1 0 1,1 0-1,0 0 1,0 0 0,0 0-1,-1 0 1,1 0-1,0 0 1,0-1 0,0 1-1,0 0 1,-1 0-1,1 0 1,0 0-1,0 0 1,0 0 0,0-1-1,-1 1 1,1 0-1,0 0 1,0 0 0,0 0-1,0-1 1,0 1-1,0 0 1,0 0-1,0 0 1,0-1 0,-1 1-1,1 0 1,0 0-1,0 0 1,0-1 0,0 1-1,0 0 1,0 0-1,0 0 1,0-1 0,1 1-1,-1 0 1,0 0-1,0-1 1,4-5 118,0 0 0,0 0-1,0 0 1,1 1 0,9-8 0,118-111 543,81-84-185,-184 169-415,-27 37-50,-1 0-1,0 0 1,0 0-1,0 0 1,-1 0-1,1 0 1,0 0-1,-1 0 1,1-1-1,-1 1 1,0 0-1,0-4 1,0 5-4,0 0 1,0 0-1,-1 0 1,1 0-1,-1 0 1,1 0-1,-1 0 1,1 0-1,-1 0 1,0 1-1,1-1 1,-1 0-1,0 0 1,0 1-1,1-1 1,-1 0-1,0 1 1,0-1-1,0 1 1,0-1-1,0 1 1,0-1-1,0 1 1,0 0-1,-1-1 1,-5 0 44,0 0 1,0 0 0,0 0-1,0 1 1,0 0 0,-7 1-1,-31 5 173,0 2 0,-52 17-1,-162 60-261,-621 259-2396,691-258 2304,181-81 125,-1-1 0,1 1 0,0 1 0,1 0 0,-1 0 0,-11 12 0,19-17 0,0-1 0,-1 0 0,1 1 0,0-1 0,-1 0 0,1 1 0,0-1 0,0 0 0,0 1 0,-1-1 0,1 0 0,0 1 0,0-1 0,0 1 0,0-1 0,0 1 0,0-1 0,0 0 0,0 1 0,0-1 0,0 1 0,0-1 0,0 0 0,0 1 0,0-1 0,0 1 0,0-1 0,0 1 0,1-1 0,-1 0 0,0 1 0,0-1 0,0 0 0,1 1 0,-1-1 0,0 0 0,1 1 0,-1-1 0,0 0 0,1 0 0,-1 1 0,0-1 0,1 0 0,0 1 0,3 0 0,0 0 0,0-1 0,0 1 0,0-1 0,1 0 0,-1 0 0,0 0 0,8-2 0,143-30 0,560-168-1547,-667 185 1480,22-7 536,137-27-1,-194 48-281,-1-1 0,1 2 0,-1 0 0,22 2 0,-32-2-166,-1 0-1,0 0 1,1 0 0,-1 0 0,0 0-1,1 1 1,-1-1 0,0 1-1,1-1 1,-1 1 0,0-1 0,0 1-1,1-1 1,-1 1 0,0 0-1,0 0 1,0 0 0,0 0 0,0 0-1,0 0 1,0 0 0,-1 0-1,1 0 1,0 0 0,0 0 0,-1 0-1,2 3 1,-3-1-10,1-1 0,0 1-1,-1-1 1,0 0 0,1 1 0,-1-1-1,0 1 1,0-1 0,0 0 0,-1 0-1,1 0 1,0 0 0,-1 0-1,-3 4 1,-17 17 129,0 0 0,-2-2-1,-1 0 1,0-2 0,-1-1 0,-49 25-1,69-39-39,0-1 0,-1 0 0,0-1 0,0 0 0,1 0 0,-1 0 0,-11 1 0,17-3-97,1 0 1,-1 0-1,0 0 0,1 0 0,-1 0 0,0 0 1,1-1-1,-1 1 0,0 0 0,1 0 0,-1 0 0,1-1 1,-1 1-1,0 0 0,1-1 0,-1 1 0,1 0 0,-1-1 1,1 1-1,-1-1 0,1 1 0,-1 0 0,1-1 1,0 1-1,-1-1 0,1 0 0,0 1 0,-1-1 0,1 1 1,0-1-1,-1 0 0,1 1 0,0-1 0,0 1 1,0-1-1,0 0 0,0 1 0,0-1 0,0 0 0,0 1 1,0-1-1,0 0 0,0 1 0,0-1 0,0 0 1,0 1-1,1-1 0,-1 1 0,1-2 0,2-4-3,0-1 0,1 1 0,0 0 0,0 0 0,0 0 0,1 1 0,8-8 0,190-165 0,-166 147 0,16-11 0,6-4 0,-3-3 0,54-58 0,-106 102 0,0 0 0,1 0 0,-2-1 0,1 1 0,-1-1 0,0 1 0,0-1 0,0 0 0,-1 0 0,0 0 0,2-13 0,-3 17 0,-1 1 0,-1-1 0,1 1 0,0-1 0,0 0 0,-1 1 0,1-1 0,0 1 0,-1-1 0,0 1 0,1-1 0,-1 1 0,0-1 0,0 1 0,0 0 0,0-1 0,0 1 0,0 0 0,-2-2 0,0 1 0,0 0 0,0 0 0,-1 1 0,1-1 0,-1 0 0,1 1 0,-1 0 0,0 0 0,1 0 0,-1 0 0,-5 1 0,-13-1 0,0 1 0,0 1 0,0 1 0,0 1 0,-22 7 0,-539 161-1469,438-123 1153,-46 8 156,180-54 160,0 1 0,0-1 0,0 0 0,0-1 0,-1-1 0,1 0 0,0 0 0,-19-4 0,28 4 0,0-1 0,0 0 0,0 0 0,0 0 0,0 0 0,0 0 0,0 0 0,1 0 0,-1 0 0,0-1 0,1 1 0,-1-1 0,1 1 0,0-1 0,-1 0 0,1 0 0,0 1 0,0-1 0,0 0 0,0 0 0,1 0 0,-1 0 0,0 0 0,1 0 0,-1 0 0,1 0 0,0 0 0,0 0 0,0 0 0,0-1 0,0-2 0,1-4 0,1-1 0,1 1 0,-1 0 0,1-1 0,1 1 0,0 1 0,0-1 0,1 0 0,8-11 0,12-15 0,1 1 0,36-35 0,42-35-435,165-126 0,136-63-245,-269 206 1612,-219 137-215,-124 72-584,-1042 567-2956,1076-607 2504,137-68 306,30-15 57,7-3 51,18-12 269,41-25 0,123-80 93,549-370-2077,-564 373 1641,-102 66 581,-61 47-373,-8 5 43,-32 22 428,-390 271-221,300-203-609,120-86 130,-1-1 0,1 1 0,0 0 0,1 1 0,-1-1 0,-7 10 0,17-15 0,-1-1 0,1 1 0,0-1 0,-1 0 0,0-1 0,0 1 0,1-1 0,5-5 0,106-73 0,144-115 444,-21-17-1,-225 200-443,-2 0 0,0 0 0,0-2 0,-1 1 0,10-20 0,-20 33 0,-1 1 0,0-1 0,1 0 0,-1 1 0,0-1 0,0 0 0,1 0 0,-1 1 0,0-1 0,0 0 0,0 0 0,0 1 0,0-1 0,0 0 0,0 0 0,0 0 0,0 1 0,0-1 0,-1 0 0,1 1 0,0-1 0,0 0 0,-1 0 0,1 1 0,0-1 0,-1 0 0,1 1 0,-1-1 0,1 1 0,-1-2 0,-1 2 0,0-1 0,0 0 0,0 1 0,0-1 0,0 1 0,1-1 0,-1 1 0,0 0 0,0 0 0,0 0 0,0 0 0,0 0 0,-3 1 0,-17 3 0,1 1 0,0 2 0,0 0 0,-24 12 0,-372 210 107,182-91 470,163-103-458,67-33-116,-1 0-1,0 0 1,0 0-1,0-1 1,1 1-1,-8-1 1,12-1-3,1 0 0,-1 0 0,0 0 0,0 0 0,0 0 0,0 0 0,1 0 0,-1 0 0,0-1 0,0 1 0,0 0 0,1 0 0,-1-1 0,0 1 0,0-1 0,1 1 0,-1-1 0,0 1 0,1-1 0,-1 1 0,1-1 0,-1 1 0,1-1 0,-1 0 0,1 1 0,-1-1 0,1 0 0,-1-1-1,0 0 1,1 0 0,0-1 0,0 1 0,-1 0 0,2-1 0,-1 1 0,0 0 0,0-1 0,1 1 0,-1 0 0,2-5 0,5-9 0,1-1 0,0 1 0,1 0 0,18-24 0,192-223 54,-75 95 236,-72 69-222,-71 98-68,0-1 0,0 0 0,0 0 0,0 1 0,0-1 0,0 0 0,-1 0 0,1 0 0,-1 0 0,1-2 0,-1 4 0,0-1 0,-1 1 0,1 0 0,0 0 0,0-1 0,0 1 0,0 0 0,0 0 0,-1-1 0,1 1 0,0 0 0,0 0 0,0-1 0,-1 1 0,1 0 0,0 0 0,0 0 0,0-1 0,-1 1 0,1 0 0,0 0 0,-1 0 0,1 0 0,0 0 0,0 0 0,-1 0 0,1 0 0,0-1 0,-1 1 0,1 0 0,0 0 0,0 0 0,-1 0 0,1 1 0,0-1 0,-1 0 0,1 0 0,0 0 0,0 0 0,-1 0 0,1 0 0,-12 4 0,2 1 0,-1 0 0,0 0 0,-13 10 0,-514 360-693,497-339 693,50-38 0,25-19 0,89-65 0,-93 65-3,315-230-231,-20-13 25,-312 254 237,-1-2 0,0 1 0,15-21 1,-26 32-24,-1-1 1,0 1 0,0 0-1,0 0 1,1-1 0,-1 1-1,0 0 1,0 0-1,0-1 1,0 1 0,0 0-1,1-1 1,-1 1 0,0 0-1,0-1 1,0 1 0,0 0-1,0-1 1,0 1 0,0 0-1,0-1 1,0 1 0,0 0-1,0-1 1,-1 1-1,1 0 1,0 0 0,0-1-1,0 1 1,0 0 0,0-1-1,-1 1 1,1 0 0,0 0-1,0-1 1,0 1 0,-1 0-1,1 0 1,-1-1-1,-18 1 221,-6 7-208,0 0 1,1 2-1,0 1 0,-33 18 0,-41 17 93,85-40 20,-1-1 1,0 0-1,0 0 1,0-2-1,-20 2 1,31-4-119,1 1 0,-1-1 0,0-1 0,0 1 0,0 0 0,0 0 0,1-1-1,-1 0 1,0 0 0,0 1 0,1-2 0,-1 1 0,1 0 0,-1 0 0,1-1 0,-1 1 0,1-1 0,0 0 0,-3-3 0,2 2-3,1 0 1,0-1-1,0 1 1,0-1-1,1 1 1,0-1-1,-1 0 1,1 0-1,0 1 0,1-1 1,-1 0-1,0-6 1,2-7-1,-1 0 0,2 0 1,1 0-1,0 0 0,7-21 0,9-26-10,-17 58 0,3-20 0,-5 26 0,0 0 0,0 0 0,0-1 0,0 1 0,0 0 0,-1 0 0,1 0 0,0-1 0,0 1 0,0 0 0,0 0 0,0 0 0,0 0 0,0-1 0,-1 1 0,1 0 0,0 0 0,0 0 0,0 0 0,0 0 0,-1 0 0,1-1 0,0 1 0,0 0 0,0 0 0,-1 0 0,1 0 0,0 0 0,0 0 0,0 0 0,-1 0 0,1 0 0,0 0 0,0 0 0,0 0 0,-1 0 0,-15 8 0,-127 103 0,43-31 0,66-54 0,2-3 0,1 1 0,-29 30 0,57-51 0,1 0 0,-1 0 0,1 0 0,0 0 0,0 1 0,0-1 0,0 1 0,-2 5 0,4-8 0,0-1 0,0 1 0,0 0 0,0-1 0,0 1 0,0-1 0,0 1 0,0 0 0,0-1 0,0 1 0,0 0 0,0-1 0,0 1 0,0 0 0,1-1 0,-1 1 0,0-1 0,1 1 0,-1-1 0,0 1 0,1 0 0,1 0 0,-1 0 0,0 0 0,0-1 0,0 1 0,0 0 0,1-1 0,-1 0 0,0 1 0,1-1 0,-1 1 0,0-1 0,1 0 0,-1 0 0,3 0 0,18-2 0,0-1 0,1 0 0,-1-2 0,-1-1 0,22-8 0,-17 6 0,73-26 0,-53 17 0,1 2 0,79-14 0,-111 28 0,0 1 0,0 0 0,1 2 0,-1 0 0,0 0 0,0 1 0,17 6 0,-9-2 0,45 5 0,-9-10 0,0-3 0,100-14 0,-155 15 0,621-76-1135,-463 63 1104,-156 12 31,1 1 0,-1 0 0,1 0 0,-1 1 0,0 0 0,1 0 0,-1 0 0,0 1 0,11 4 0,-16-6 0,-1 1 0,1-1 0,-1 1 0,1-1 0,-1 1 0,1-1 0,-1 1 0,1-1 0,-1 1 0,0-1 0,1 1 0,-1-1 0,0 1 0,0 0 0,1-1 0,-1 1 0,0 0 0,0-1 0,0 1 0,0 0 0,0-1 0,0 1 0,0 0 0,0-1 0,0 1 0,0 0 0,0-1 0,0 1 0,0 0 0,-1-1 0,1 2 0,-2 1 0,0 1 0,0-1 0,0 0 0,-1 0 0,0 1 0,1-2 0,-1 1 0,-6 5 0,-16 11 12,0-1 0,-41 21 0,-71 30-138,116-59 69,-109 52-393,-225 118 165,340-171 285,-1 1 0,2 0 0,-16 15 0,29-25 0,1 0 0,-1 0 0,1 1 0,0-1 0,-1 0 0,1 1 0,0-1 0,-1 0 0,1 1 0,0-1 0,-1 1 0,1-1 0,0 0 0,0 1 0,-1-1 0,1 1 0,0-1 0,0 1 0,0-1 0,0 1 0,0-1 0,0 1 0,0-1 0,0 1 0,0-1 0,0 1 0,0-1 0,0 2 0,1-2 0,0 0 0,0 1 0,0-1 0,0 1 0,0-1 0,1 0 0,-1 0 0,0 0 0,0 0 0,0 1 0,0-2 0,0 1 0,1 0 0,-1 0 0,2-1 0,116-27 0,90-36 0,255-93-579,72-23 111,-504 170 468,59-10 0,-64 20 17,-26 0-14,-1 0 0,0 0-1,0 0 1,1 0-1,-1 1 1,0-1-1,0 0 1,1 0 0,-1 0-1,0 0 1,0 0-1,0 0 1,1 0 0,-1 1-1,0-1 1,0 0-1,0 0 1,0 0-1,1 1 1,-1-1 0,0 0-1,0 0 1,0 0-1,0 1 1,0-1 0,0 0-1,0 0 1,1 0-1,-1 1 1,0-1-1,0 0 1,0 0 0,0 1-1,0-1 1,0 0-1,0 0 1,0 1 0,0-1-1,0 0 1,-1 0-1,1 1 1,0-1-1,0 0 1,0 0 0,0 1-1,0-1 1,-5 5 58,0-1 1,0 1 0,0-1-1,0 0 1,-1-1 0,0 0-1,1 1 1,-9 2 0,-248 104-7,-20-13-538,71-25 590,172-58 599,62-24 263,47-16-654,74-32-284,-137 54 114,-13 6 7,-25 13 135,-9 8-160,-65 35-137,77-48 10,28-10 0,0 0 0,0 0 0,0 0 0,-1 0 0,1 0 0,0 0 0,0 0 0,0 0 0,0 1 0,-1-1 0,1 0 0,0 0 0,0 0 0,0 0 0,-1 0 0,1 0 0,0 0 0,0 0 0,0 0 0,0 0 0,-1-1 0,1 1 0,0 0 0,0 0 0,0 0 0,0 0 0,-1 0 0,1 0 0,0 0 0,0 0 0,0 0 0,0 0 0,0-1 0,-1 1 0,1 0 0,0 0 0,0 0 0,0 0 0,0 0 0,0-1 0,0 1 0,0 0 0,0 0 0,0 0 0,0 0 0,-1-1 0,1 1 0,0 0 0,0 0 0,0 0 0,0-1 0,0 1 0,0 0 0,0 0 0,0 0 0,1-1 0,2-4 0,1-1 0,1 1 0,-1 0 0,1 0 0,0 0 0,9-7 0,111-89 0,431-363-1632,-422 332 1503,-128 126 129,0 0 0,0-1 0,-1 0 0,0-1 0,0 1 0,-1-1 0,0 0 0,0 0 0,3-12 0,-7 20 0,0-1 0,1 0 0,-1 0 0,0 1 0,0-1 0,-1 0 0,1 0 0,0 0 0,0 1 0,0-1 0,0 0 0,-1 0 0,1 1 0,0-1 0,0 0 0,-1 1 0,1-1 0,-1 0 0,1 1 0,-1-1 0,1 1 0,-1-1 0,1 1 0,-1-1 0,1 1 0,-1-1 0,-1 0 0,0 0 0,0 0 0,-1 1 0,1-1 0,-1 1 0,1-1 0,-1 1 0,1 0 0,-1 0 0,1 0 0,-5 0 0,-15 4 0,0 0 0,0 2 0,-32 11 0,-370 158 0,281-113 0,27-12 164,77-28 1303,46-24-1434,1-1-1,-1 0 1,0 0-1,10-6 1,-16 8-34,0 1 0,-1-1 0,1 0 0,0 1 1,0-1-1,0 0 0,-1 1 0,1-1 0,-1 0 1,1 0-1,0 0 0,-1 1 0,1-1 0,-1 0 1,0 0-1,1 0 0,-1 0 0,0 0 0,1-2 0,-1 2 1,-1 0-1,1 0 0,-1 0 1,1 0-1,-1 0 0,1 0 1,-1 0-1,1 0 0,-1 0 0,0 0 1,0 1-1,1-1 0,-1 0 1,0 0-1,0 0 0,0 1 0,0-1 1,0 1-1,0-1 0,0 1 1,0-1-1,-2 0 0,-11-4 1,0 0 0,0 1 0,-25-4 0,27 6 0,0 0 0,0-1 0,0 0 0,0-1 0,1 0 0,0-1 0,-11-6 0,20 10 0,0 0 0,0-1 0,0 1 0,1 0 0,-1-1 0,0 0 0,1 1 0,0-1 0,-1 0 0,1 0 0,0 1 0,0-1 0,0 0 0,0 0 0,0 0 0,0-1 0,1 1 0,-1 0 0,1 0 0,-1 0 0,1 0 0,0-1 0,0 1 0,0 0 0,0-4 0,2-1 0,0 1 0,0-1 0,0 1 0,1-1 0,0 1 0,0 0 0,7-10 0,20-23 0,1 0 0,36-33 0,37-44 0,-99 109 0,1 0 0,-1 0 0,-1-1 0,1 0 0,-1 1 0,-1-1 0,0-1 0,0 1 0,4-17 0,-7 22 0,0 1 0,0-1 0,0 0 0,0 0 0,0 0 0,-1 0 0,1 0 0,-1 1 0,0-1 0,0 0 0,0 1 0,0-1 0,-3-4 0,2 4 0,-1 0 0,1-1 0,-1 1 0,0 1 0,-1-1 0,1 0 0,0 1 0,-1 0 0,1-1 0,-1 2 0,-6-4 0,-5 0 0,0 0 0,0 1 0,0 0 0,-1 1 0,-19 0 0,-84 0 0,-293 30 0,136-5 0,247-21 0,0-2 0,0 0 0,0-2 0,0-2 0,0 0 0,1-2 0,-38-14 0,42 10 0,-1-1 0,1-1 0,-30-22 0,4 3 0,-122-65 0,135 80 0,-1 1 0,-73-19 0,52 21 0,-83-32 0,141 46 0,0-1 0,0 1 0,0 0 0,0-1 0,0 0 0,0 1 0,0-1 0,0 0 0,0 1 0,0-1 0,0 0 0,0 0 0,0 0 0,1 0 0,-1 0 0,-1-1 0,2 1 0,0 1 0,0-1 0,0 1 0,0-1 0,0 1 0,0-1 0,1 1 0,-1-1 0,0 1 0,0-1 0,0 1 0,0-1 0,1 1 0,-1-1 0,0 1 0,1 0 0,-1-1 0,0 1 0,0-1 0,1 1 0,-1 0 0,1-1 0,-1 1 0,0 0 0,1 0 0,0-1 0,6-3 0,0 1 0,0-1 0,1 1 0,10-2 0,70-17 0,124-13 0,-206 34 0,941-111-1205,-273 101 1205,-466 14 0,413 0 163,-568-2 530,-45 2-476,-14 2-122,-12 2-87,-1-1 1,0 0-1,0-2 0,-38 5 1,5-2-14,-149 26 5,-315 41-836,-184 32-479,531-70 1315,-98 15 0,-328-33 1833,549-20-1528,39-1-287,30-2-23,1335-138-1961,402 106-3423,666 44 7796,-1636-8-1936,-735 1-471,-101 0 0,-99 3 0,-86 10-71,-79 7-213,-67 0 49,-1427 52-624,-1-61-410,1803-12 1401,7 0-12,21-4 101,60-7 259,165-18 220,125-14-655,102-7-402,1849-87 431,-2157 139 643,-168-1-702,-1 0-1,1 0 1,-1 0 0,0 0 0,1 0 0,-1 0-1,0 1 1,1-1 0,-1 0 0,0 1-1,0-1 1,1 1 0,-1 0 0,0-1 0,0 1-1,0 0 1,2 1 0,-3-1-9,-1 0 0,1 0 1,-1 0-1,0-1 0,1 1 0,-1 0 1,0 0-1,1 0 0,-1-1 0,0 1 0,0-1 1,0 1-1,0 0 0,0-1 0,1 1 1,-1-1-1,0 0 0,0 1 0,0-1 0,0 0 1,0 0-1,-2 1 0,-54 15 25,-64 8-1,-221 35-193,-126 17-657,-1264 222-2784,1581-268 4145,119-22-298,31-8-170,8-1-25,45-11-3,464-148 119,-499 153 561,-22 6-330,-35 9 49,25-5-206,-231 51 1728,221-48-1474,-47 18-1,71-24-474,1 1 0,-1-1 0,1 0 0,-1 0 0,1 0 0,-1 1 0,0-1 0,1 0 0,-1 1 0,1-1 0,-1 0 0,1 1-1,-1-1 1,1 1 0,0-1 0,-1 1 0,1-1 0,0 1 0,-1-1 0,1 1 0,0-1 0,-1 1 0,1-1 0,0 1 0,0-1 0,0 1 0,-1 0 0,1 0 0,1 0 12,0 0-1,0 0 1,0-1 0,1 1 0,-1 0 0,0-1 0,0 1 0,0-1 0,1 1 0,-1-1 0,0 1 0,1-1-1,-1 0 1,0 0 0,1 0 0,2 0 0,32 1 299,1-1-1,60-10 1,244-46 327,133-39-1310,525-145-1311,-649 138 997,-294 83 587,76-36 0,-127 52 357,1 0 0,0 0 0,-1-1 0,0 1 0,8-8 0,-12 10 24,-1 1 0,0 0 0,0 0 0,1-1 0,-1 1 1,0 0-1,1-1 0,-1 1 0,0 0 0,0-1 0,1 1 0,-1 0 1,0-1-1,0 1 0,0 0 0,0-1 0,0 1 0,0-1 0,1 1 1,-1 0-1,0-1 0,0 1 0,0-1 0,0 1 0,0 0 1,0-1-1,-1 1 0,1-1 0,0 1 0,0 0 0,0-1 0,0 1 1,0-1-1,-1 1 0,1 0 0,0-1 0,0 1 0,0 0 0,-1-1 1,1 1-1,0 0 0,-1 0 0,1-1 0,-6-1 5,1 0 0,-1 1-1,0 0 1,1 0 0,-1 0 0,0 1-1,1 0 1,-1 0 0,-6 1 0,-44 3-4,-96 19 0,-60 29 0,0-1 0,122-35 974,-173 8 1,-99-24 1859,231-2-2466,-297-21-309,322 10-63,1-5 0,-104-31 0,169 38 4,-40-12 0,-142-60 0,213 79 0,1 0 0,1-1 0,-1 0 0,0 0 0,1 0 0,0-1 0,1 0 0,-1-1 0,-9-13 0,14 17 0,0 1 0,0-2 0,1 1 0,-1 0 0,1 0 0,0 0 0,0-1 0,0 1 0,1 0 0,-1-1 0,1 1 0,0-1 0,0 1 0,0-1 0,0 1 0,0 0 0,1-1 0,0 1 0,0-1 0,-1 1 0,2 0 0,-1 0 0,0 0 0,1-1 0,0 1 0,-1 1 0,1-1 0,0 0 0,4-4 0,6-5 0,0-1 0,1 2 0,1 0 0,0 0 0,0 1 0,1 1 0,26-13 0,123-44 0,-39 24 0,180-38 0,-207 65 0,-85 14 0,1 0 0,-1 1 0,0 1 0,0 0 0,18 4 0,-26-3 0,-1-1 0,1 1 0,0 0 0,0 0 0,7 4 0,-12-5 0,1-1 0,0 1 0,0-1 0,-1 1 0,1-1 0,0 1 0,-1-1 0,1 1 0,0 0 0,-1-1 0,1 1 0,-1 0 0,1-1 0,-1 1 0,0 0 0,1 0 0,-1-1 0,0 1 0,1 0 0,-1 0 0,0 0 0,0 0 0,0-1 0,0 1 0,0 0 0,0 0 0,0 0 0,0 0 0,0 0 0,0-1 0,0 1 0,0 0 0,-1 0 0,1 0 0,0 0 0,-1-1 0,1 1 0,-1 0 0,1 0 0,-1-1 0,0 2 0,-3 1 0,0 1 0,0-1 0,-1 1 0,0-1 0,1-1 0,-1 1 0,0-1 0,-9 4 0,-31 9 0,-1-2 0,0-1 0,-73 7 0,-97 4-164,44-8-338,-557 60-1702,213 1 1027,-544 155 0,1006-214 1712,1 2-1,0 2 0,2 2 1,1 3-1,0 2 0,3 2 1,-49 39-1,30-19-184,-164 132 249,219-173-599,1 1 0,0 0 0,0 1 0,1 0 0,0 0 0,1 1 0,0 0 0,1 0 0,-9 22 0,-79 196 0,-54 146 0,64-99 0,71-217 0,2 1 0,-8 105 0,20-158 0,-1 1 0,1 1 0,0-1 0,1 0 0,1 13 0,-1-20 0,-1 0 0,1-1 0,-1 1 0,1 0 0,0 0 0,-1 0 0,1-1 0,0 1 0,0 0 0,0-1 0,1 1 0,-1-1 0,0 1 0,0-1 0,1 0 0,-1 1 0,1-1 0,-1 0 0,1 0 0,0 0 0,-1 0 0,1 0 0,0 0 0,0-1 0,0 1 0,3 0 0,-1 0 0,1-1 0,0 0 0,0 0 0,0 0 0,-1-1 0,1 1 0,0-1 0,0 0 0,7-3 0,2-2 0,0 0 0,14-9 0,131-90 0,-151 101 0,-1-1 0,1 2 0,0-1 0,0 1 0,1 0 0,9-1 0,-17 4 0,0-1 0,0 1 0,1 0 0,-1 0 0,0 0 0,0 0 0,1 0 0,-1 0 0,0 0 0,0 0 0,1 1 0,-1-1 0,0 0 0,0 1 0,0-1 0,1 1 0,-1-1 0,0 1 0,1 1 0,-1-2 0,-1 1 0,1 0 0,-1 0 0,1 0 0,-1 0 0,1 0 0,-1 0 0,0 0 0,0 0 0,1-1 0,-1 1 0,0 0 0,0 0 0,0 0 0,0 1 0,0-1 0,0 0 0,0 0 0,0 1 0,-2 6 0,-1 0 0,1-1 0,-1 1 0,-1 0 0,-4 7 0,-32 54 0,-85 106 0,117-165 0,-221 269 0,210-257 0,-1-1 0,-30 24 0,46-42 0,-1 0 0,1 0 0,-1-1 0,0 0 0,-6 3 0,10-4 0,-1-1 0,1 1 0,-1-1 0,1 0 0,0 0 0,-1 0 0,1 0 0,-1 0 0,1 0 0,-1 0 0,1 0 0,0 0 0,-1-1 0,1 1 0,-3-1 0,3 0 0,0 0 0,0 1 0,0-1 0,0 0 0,0 0 0,0 0 0,0 0 0,0 0 0,0 0 0,1 0 0,-1 0 0,0 0 0,1-1 0,-1 1 0,1 0 0,-1-2 0,-1-2 0,1 1 0,0-1 0,1 0 0,-1 0 0,1-8 0,1-11 0,2 0 0,0 1 0,11-37 0,30-74 0,20-18-337,105-181 0,-155 308 337,-3 3 0,1 1 0,1 0 0,28-34 0,-38 52 0,1 0 0,-1 0 0,1 0 0,-1 1 0,1-1 0,0 1 0,0-1 0,5-1 0,16-9 0,176-140 476,-90 64-278,-105 84-198,0 0 0,0 1 0,1 0 0,0 0 0,0 0 0,9-3 0,-15 7 0,0 0 0,-1-1 0,1 1 0,0 0 0,0 0 0,0 0 0,0-1 0,0 1 0,0 0 0,0 0 0,-1 0 0,1 1 0,0-1 0,0 0 0,0 0 0,0 0 0,0 1 0,0-1 0,-1 0 0,1 1 0,0-1 0,0 0 0,0 1 0,-1-1 0,1 1 0,0 0 0,-1-1 0,1 1 0,0 0 0,-1-1 0,1 1 0,-1 0 0,1-1 0,-1 1 0,1 0 0,-1 0 0,0 0 0,1 0 0,-1-1 0,0 1 0,0 0 0,0 0 0,0 0 0,1 1 0,-1 4 0,0 0 0,-1 1 0,1-1 0,-1 0 0,0 0 0,-3 7 0,-18 53 0,-2-1 0,-47 86 0,0 1 0,68-146 0,1 1 0,-1-1 0,1 1 0,0 0 0,-1 9 0,3-15 0,0-1 0,0 0 0,0 0 0,0 0 0,0 1 0,0-1 0,0 0 0,0 0 0,0 1 0,0-1 0,0 0 0,0 0 0,0 0 0,0 1 0,0-1 0,1 0 0,-1 0 0,0 0 0,0 1 0,0-1 0,0 0 0,0 0 0,1 0 0,-1 1 0,0-1 0,0 0 0,0 0 0,0 0 0,1 0 0,-1 0 0,0 0 0,0 0 0,1 0 0,-1 1 0,0-1 0,13-4 0,24-20 0,-26 16 0,0 1 0,20-10 0,-30 17 0,-1-1 0,1 1 0,-1 0 0,1-1 0,-1 1 0,1 0 0,-1 0 0,1 0 0,-1 0 0,1-1 0,0 1 0,-1 0 0,1 0 0,-1 0 0,1 0 0,0 0 0,-1 0 0,1 0 0,-1 1 0,1-1 0,0 0 0,-1 0 0,1 0 0,-1 1 0,1-1 0,-1 0 0,1 0 0,-1 1 0,1-1 0,-1 1 0,1-1 0,-1 0 0,0 1 0,1-1 0,-1 1 0,1-1 0,-1 1 0,0-1 0,0 1 0,1-1 0,-1 1 0,0-1 0,0 1 0,1 0 0,-1-1 0,0 1 0,0-1 0,0 1 0,0-1 0,0 1 0,0 0 0,0-1 0,0 1 0,0-1 0,0 1 0,-1 0 0,-1 14 0,0 0 0,-2 0 0,0-1 0,-7 18 0,-44 105-261,-93 164 0,-40 92-187,182-375 448,-1 0 0,2 1 0,-4 23 0,8-40 0,1 0 0,0-1 0,-1 1 0,1 0 0,0 0 0,0 0 0,0 0 0,0-1 0,0 1 0,0 0 0,1 0 0,-1 0 0,0-1 0,1 1 0,0 0 0,-1 0 0,1-1 0,0 1 0,0-1 0,0 1 0,0-1 0,0 1 0,2 1 0,-1-2 0,0 0 0,0-1 0,0 0 0,0 1 0,0-1 0,0 0 0,0 0 0,0 0 0,0-1 0,0 1 0,0 0 0,0-1 0,0 1 0,0-1 0,0 1 0,0-1 0,0 0 0,0 0 0,2-2 0,30-17 44,-21 11 22,1 0 0,1 1 0,0 1 1,28-10-1,-40 16-54,0 0 1,0 0 0,0 0 0,0 1-1,-1 0 1,1-1 0,0 1 0,0 0-1,0 1 1,0-1 0,0 0 0,0 1 0,0 0-1,-1-1 1,1 1 0,0 0 0,0 0-1,-1 1 1,1-1 0,-1 1 0,1-1-1,-1 1 1,0 0 0,1 0 0,-1 0-1,0 0 1,0 0 0,0 0 0,-1 1-1,1-1 1,0 0 0,-1 1 0,2 4-1,0 0 4,-1 0-1,-1 1 1,1-1-1,-1 0 0,0 0 1,-1 1-1,0-1 1,0 0-1,0 1 0,-1-1 1,0 0-1,-3 10 1,2-8-22,0-1 1,1 0-1,0 1 1,1-1-1,0 0 1,2 17-1,-2-24 6,0 0 0,0 0 0,0-1 0,0 1 0,1 0 0,-1-1 0,0 1 0,1-1 0,-1 1 0,0 0 0,1-1 0,-1 1 0,1-1 0,-1 1 0,1-1 0,-1 1 0,1-1 0,-1 1 0,1-1 0,-1 0 0,1 1 0,-1-1 0,1 0 0,0 1 0,-1-1 0,1 0 0,0 0 0,-1 1 0,1-1 0,0 0 0,0 0 0,-1 0 0,1 0 0,0 0 0,-1 0 0,1 0 0,0 0 0,-1-1 0,1 1 0,0 0 0,0-1 0,7-1 0,-2-1 0,1 0 0,0 0 0,-1-1 0,1 0 0,8-8 0,41-35 0,-48 40 0,130-118 0,-133 121 0,0 0 0,0 1 0,0-1 0,9-3 0,-14 7 0,0-1 0,0 1 0,1 0 0,-1 0 0,0 0 0,0 0 0,0 0 0,0 0 0,0 0 0,0 0 0,1 0 0,-1 0 0,0 0 0,0 0 0,0 0 0,0 0 0,0 0 0,1 0 0,-1 0 0,0 0 0,0 0 0,0 0 0,0 0 0,0 0 0,0 0 0,1 0 0,-1 0 0,0 0 0,0 0 0,0 0 0,0 1 0,0-1 0,0 0 0,0 0 0,1 0 0,-1 0 0,0 0 0,0 0 0,0 0 0,0 0 0,0 1 0,0-1 0,0 0 0,0 0 0,0 0 0,0 0 0,0 0 0,0 1 0,0-1 0,0 0 0,0 0 0,0 0 0,0 0 0,0 0 0,0 0 0,0 1 0,0-1 0,0 0 0,0 0 0,-11 22 0,-31 34 0,-67 72 0,45-56 0,5-1 0,20-23 0,-1-2 0,-61 53 0,96-95 0,0 1 0,-1-1 0,0-1 0,-10 6 0,15-9 0,0 1 0,0 0 0,-1-1 0,1 0 0,0 1 0,-1-1 0,1 0 0,0 1 0,-1-1 0,1 0 0,0 0 0,-1 0 0,1 0 0,0-1 0,-1 1 0,1 0 0,0 0 0,-1-1 0,1 1 0,0-1 0,0 1 0,-1-1 0,1 0 0,0 1 0,-1-2 0,0 0 0,1 1 0,0-1 0,0 0 0,0 0 0,1 0 0,-1 1 0,0-1 0,1 0 0,-1 0 0,1 0 0,-1 0 0,1 0 0,0 0 0,0 0 0,0-1 0,0 1 0,0 0 0,1 0 0,-1 0 0,0 0 0,1 0 0,1-3 0,1-3 0,0 0 0,0 0 0,8-13 0,19-13 0,-40 23 0,-2-5 0,8 11 0,1 0 0,-1 0 0,0 1 0,0-1 0,-7-5 0,9 9 0,0 0 0,-1 0 0,1 0 0,0 0 0,0 0 0,0 0 0,-1 0 0,1 1 0,0-1 0,-1 1 0,1 0 0,0 0 0,-1 0 0,1 0 0,0 0 0,-1 0 0,1 0 0,-4 2 0,-11 4 0,13-5 0,1 1 0,-1-1 0,1 0 0,-1 0 0,0 0 0,-4 0 0,6-1 0,1 0 0,0 0 0,0-1 0,0 1 0,0 0 0,-1 0 0,1-1 0,0 1 0,0-1 0,0 1 0,0-1 0,0 1 0,0-1 0,0 0 0,0 0 0,0 1 0,1-1 0,-1 0 0,0 0 0,0 0 0,1 0 0,-1 0 0,0 0 0,1 0 0,-1-2 0,-4-7 0,2-1 0,-1 0 0,-1-11 0,-11-32 0,14 50 0,1 1 0,-1 0 0,0-1 0,0 1 0,0 0 0,0 0 0,0 1 0,-1-1 0,1 0 0,-1 1 0,0-1 0,-4-2 0,6 5 0,0-1 0,0 1 0,0 0 0,0-1 0,0 1 0,0 0 0,-1 0 0,1 0 0,0 0 0,0 0 0,0 0 0,0 0 0,0 0 0,0 0 0,0 0 0,-1 1 0,1-1 0,0 0 0,0 1 0,0-1 0,0 1 0,0 0 0,0-1 0,0 1 0,1 0 0,-1-1 0,0 1 0,0 0 0,0 1 0,-7 4 0,3-3 0,0-1 0,1 1 0,-1-1 0,0 0 0,0 0 0,0 0 0,-1-1 0,1 0 0,0 0 0,0 0 0,-1 0 0,1-1 0,0 0 0,-1 0 0,1-1 0,-1 1 0,1-1 0,0-1 0,0 1 0,0 0 0,0-1 0,0 0 0,-7-4 0,5 2 0,1 0 0,-1-1 0,1 0 0,0 0 0,0 0 0,1-1 0,0 0 0,0 0 0,0 0 0,1-1 0,0 0 0,0 1 0,0-1 0,1-1 0,0 1 0,-2-8 0,-1-13 0,0-1 0,2 0 0,-1-34 0,4-94 0,2 100 0,8-572 0,-7 571 0,13-65 0,-5 50 0,-10 67 0,0 1 0,0-1 0,0 0 0,-1 1 0,-1-10 0,0 11 0,2-1 0,-1 0 0,0 0 0,1 0 0,0 0 0,1-6 0,2-2 0,1-1 0,1 1 0,0 0 0,1 1 0,8-15 0,-4 8 0,1-3 0,10-20 0,1 1 0,2 0 0,1 2 0,33-39 0,-54 74 0,0 0 0,0 0 0,0 0 0,0 1 0,1-1 0,0 1 0,-1 0 0,8-3 0,-11 6 0,1-1 0,0 1 0,-1-1 0,1 1 0,0 0 0,0-1 0,-1 1 0,1 0 0,0 0 0,0 1 0,-1-1 0,1 0 0,0 0 0,-1 1 0,1-1 0,0 1 0,-1 0 0,1-1 0,0 1 0,-1 0 0,1 0 0,-1 0 0,1 0 0,-1 0 0,0 0 0,0 1 0,1-1 0,-1 0 0,0 1 0,1 1 0,1 2 0,0 0 0,0 0 0,-1 0 0,0 0 0,0 0 0,0 1 0,0-1 0,-1 1 0,0-1 0,0 1 0,-1 0 0,1-1 0,-1 1 0,-1 9 0,-2 12 0,-13 52 0,-26 64-376,-77 180 0,-15 41-258,128-346 620,1 0 0,1 1 1,0 0-1,1 0 0,0 37 0,3-50 14,1 0 1,0 0-1,0 0 0,0 0 0,1 0 0,0 0 0,0-1 0,0 1 0,1-1 0,-1 0 0,2 1 0,-1-1 0,0-1 1,1 1-1,0 0 0,0-1 0,0 0 0,1 0 0,-1 0 0,1 0 0,0-1 0,9 5 0,0-2 0,1 0 0,0-1 0,0 0 0,0-2 0,1 0 0,0 0 0,-1-1 0,1-1 0,20-1 0,36-4-82,119-20 1,600-159-1979,-683 155 1926,93-21 56,-188 46 102,1 0-1,0 1 0,0 1 1,1 0-1,-1 0 1,24 3-1,-37-1-4,1-1-1,0 1 1,0-1-1,-1 1 1,1 0-1,0-1 1,-1 1-1,1 0 1,-1 0 0,1 0-1,-1 1 1,1-1-1,-1 0 1,0 0-1,1 1 1,-1-1-1,0 1 1,0-1-1,0 1 1,0-1 0,-1 1-1,1 0 1,0-1-1,-1 1 1,1 0-1,-1 0 1,1-1-1,-1 1 1,0 0-1,0 0 1,0 0 0,0 0-1,0-1 1,0 1-1,0 0 1,-1 0-1,0 3 1,-5 15 41,0 0 0,-2-1 0,0 0 1,-1-1-1,-16 25 0,-116 177-175,-97 111-948,-64 94 4,270-377 1109,-42 87-1,69-125 27,1 0-1,0 0 0,0 0 0,1 1 0,1-1 1,0 1-1,0 0 0,0 16 0,3-24-42,-1 0 0,0 0 0,1 0 0,0-1 0,-1 1 0,1 0 0,0-1 0,1 1 0,-1 0 0,0-1 0,1 1 0,-1-1 0,1 0 0,3 4 0,-2-3 4,0-1 0,1 0 0,-1 0 0,0 0 0,1 0 0,-1 0 0,1-1 0,0 1 0,0-1 0,0 0 0,-1 0 0,1 0 1,5-1-1,14 1 25,-1-2 0,1-1-1,0 0 1,-1-2 0,41-11 0,227-78-174,90-55-707,415-213-918,-10-28 23,-645 319 1400,162-73 164,-81 61 153,-189 73-9,62-10 0,-83 17 25,0 2 1,0-1-1,0 2 1,0-1 0,0 2-1,0-1 1,-1 1-1,16 6 1,-17-5 103,0 1 0,-1 0 0,0 1 0,0 0 0,0 0 1,-1 0-1,0 1 0,0 0 0,0 1 0,-1 0 0,0 0 1,0 0-1,-1 1 0,0-1 0,0 1 0,-1 1 0,0-1 0,0 1 1,-1-1-1,3 10 0,-1 1 117,-1 0 1,-1 0 0,0 0-1,-2 0 1,0 0-1,-1 0 1,-1 0-1,-5 30 1,-6 0 443,-1-1-1,-25 58 1,12-37-177,24-64-491,0 1 1,0 0-1,0 0 1,1 0-1,0 0 1,0 0-1,1 0 0,0 12 1,1-15-18,-1-1-1,1 1 1,0 0 0,0-1-1,0 1 1,0-1 0,1 0 0,-1 1-1,1-1 1,-1 0 0,1 0-1,0 0 1,0 0 0,0 0 0,0 0-1,0-1 1,0 1 0,0-1-1,1 1 1,-1-1 0,0 0 0,5 2-1,4 0 2,-1 0 0,1 0 0,0-1 0,0 0 0,0-1 0,0-1 0,17 0 0,17-3 14,-1-1 0,55-14-1,95-32-218,482-196-1314,-571 204 1477,0 1-1062,-31 15-4258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25T16:51:27.13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198 223 24575,'0'-3'0,"0"0"0,0 0 0,0 0 0,0 0 0,1 0 0,-1 0 0,1 0 0,0 0 0,0 0 0,0 0 0,0 0 0,0 0 0,1 1 0,-1-1 0,1 0 0,0 1 0,0 0 0,0-1 0,0 1 0,0 0 0,0 0 0,1 0 0,-1 0 0,1 0 0,-1 1 0,1-1 0,0 1 0,-1-1 0,1 1 0,0 0 0,3 0 0,19-6 0,-1 2 0,1 1 0,1 1 0,-1 2 0,0 0 0,27 3 0,-11-1 0,393 2 0,-402-4 0,1-3 0,56-12 0,35-4 0,24 14 0,-80 4 0,110-15 0,-58-2 0,41-7 0,-116 17 0,2 3 0,-1 2 0,56 1 0,140 24 0,-193-16 0,-21-3 0,30 6 0,-51-6 0,0-1 0,0 1 0,-1 1 0,1-1 0,-1 1 0,1 0 0,-1 0 0,0 1 0,8 6 0,-12-8 0,0-1 0,0 1 0,0-1 0,-1 1 0,1 0 0,-1 0 0,1 0 0,-1 0 0,0 0 0,1 0 0,-1 0 0,0 0 0,0 1 0,-1-1 0,1 0 0,0 1 0,-1-1 0,0 0 0,1 1 0,-1-1 0,0 1 0,0-1 0,0 0 0,-1 1 0,1-1 0,0 1 0,-1-1 0,0 0 0,1 0 0,-1 1 0,0-1 0,0 0 0,-1 0 0,1 0 0,0 0 0,-1 0 0,1 0 0,-1 0 0,-2 2 0,-7 7 0,0 0 0,-1-1 0,0-1 0,-25 15 0,37-24 0,-23 14 0,1-1 0,-2-2 0,0 0 0,0-1 0,-1-2 0,0 0 0,0-2 0,-1-1 0,-38 3 0,-252-6 0,182-5 0,98 3 0,0-3 0,0 0 0,1-2 0,0-2 0,0-1 0,-54-21 0,56 16 0,-8-4 0,-1 2 0,-58-13 0,39 16 0,-9-3 0,-1 3 0,-106-4 0,-567 18 0,726-2 0,10 0 0,-1-1 0,0 1 0,1 1 0,-1 0 0,0 0 0,1 1 0,-13 3 0,20-4 0,0-1 0,-1 1 0,1 0 0,0-1 0,0 1 0,0 0 0,-1 0 0,1 0 0,0 0 0,0 0 0,0 0 0,0 0 0,0 0 0,1 0 0,-1 0 0,0 0 0,0 1 0,1-1 0,-1 0 0,1 0 0,-1 1 0,1-1 0,-1 3 0,1-2 0,0 1 0,0 0 0,1-1 0,-1 1 0,1-1 0,-1 1 0,1-1 0,0 1 0,0-1 0,0 1 0,3 3 0,2 4 0,0-2 0,1 1 0,0-1 0,0 0 0,10 8 0,11 7 0,2-1 0,0-2 0,1-1 0,66 29 0,-31-22 0,110 28 0,-138-46 0,1-1 0,74 4 0,81-13 0,-79 0 0,1652 2-1365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25T16:54:18.83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25T16:54:27.47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1657 1 24575,'-4'1'0,"1"-1"0,-1 1 0,0 0 0,0 1 0,1-1 0,-1 1 0,1-1 0,-1 1 0,1 0 0,0 0 0,0 1 0,-5 3 0,3-1 0,-19 14 0,1 1 0,1 2 0,-22 26 0,-55 81 0,58-72 0,-59 62 0,62-80 0,9-7 0,-1-2 0,-1-1 0,-55 38 0,-37 5 0,-24 16 0,-116 83 0,206-131 0,-73 69 0,102-84 0,24-22 0,0 1 0,0 0 0,1-1 0,-1 1 0,1 1 0,0-1 0,0 0 0,-2 7 0,4-11 0,1 1 0,0 0 0,0-1 0,-1 1 0,1-1 0,0 1 0,0 0 0,0-1 0,0 1 0,0 0 0,0-1 0,0 1 0,0 0 0,0-1 0,0 1 0,1 0 0,-1-1 0,0 1 0,0 0 0,1-1 0,-1 1 0,0-1 0,1 1 0,-1-1 0,0 1 0,1 0 0,1 0 0,0 0 0,-1 0 0,1 0 0,0-1 0,-1 1 0,1-1 0,0 1 0,0-1 0,0 1 0,-1-1 0,1 0 0,0 0 0,0 0 0,2 0 0,18-1 0,-1-1 0,0-1 0,40-12 0,61-27 0,-89 30 0,98-36 0,254-56 0,-361 101 0,-18 5 0,-17 5 0,-341 129 0,273-109 0,-66 23 0,-153 31 0,211-67 0,77-13 0,0-1 0,0 0 0,0 0 0,-1-1 0,1-1 0,-10-2 0,17 3 0,0 0 0,0 0 0,0 0 0,0-1 0,0 1 0,0-1 0,0 0 0,0 0 0,1 0 0,-1 0 0,1 0 0,-1 0 0,1-1 0,0 1 0,0-1 0,0 0 0,0 0 0,0 0 0,1 0 0,-1 0 0,1 0 0,0 0 0,0 0 0,0 0 0,0-1 0,1 1 0,-1 0 0,1-6 0,0-7 0,1 0 0,0 1 0,1-1 0,7-26 0,-7 32 0,28-115 0,-18 92 0,-8 29 0,0 11 0,-1 13 0,0 0 0,-2 40 0,0-35 0,-2 76 0,3 64 0,0-135 0,2-1 0,0 1 0,13 41 0,-14-61 0,0 0 0,1-1 0,1 1 0,-1-1 0,2 0 0,-1 0 0,13 15 0,-14-20 0,0 0 0,0 0 0,0-1 0,0 0 0,0 0 0,1 0 0,-1 0 0,1-1 0,0 1 0,-1-1 0,1 0 0,0-1 0,1 1 0,-1-1 0,0 0 0,0-1 0,7 1 0,-1-1 0,0-1 0,0 0 0,-1-1 0,1 0 0,-1-1 0,14-5 0,62-31 0,415-259 0,-450 263 0,-1-3 0,83-82 0,68-107 0,-200 226 0,7-8 0,0-1 0,-1 0 0,-1-1 0,7-11 0,-12 20 0,0-1 0,0 1 0,0-1 0,-1 1 0,1-1 0,-1 1 0,1-1 0,-1 0 0,0 0 0,0 1 0,0-4 0,-1 5 0,1-1 0,-1 1 0,1-1 0,-1 1 0,1-1 0,-1 1 0,0 0 0,0-1 0,0 1 0,0 0 0,0 0 0,0-1 0,0 1 0,0 0 0,0 0 0,0 0 0,-1 0 0,1 1 0,0-1 0,-3-1 0,-26-6 0,6 2 0,23 5 0,14 1 0,77 2 0,47 4 0,-129-5 0,1 0 0,0 1 0,0-1 0,0 2 0,-1-1 0,1 2 0,-1-1 0,0 1 0,0 0 0,0 0 0,0 1 0,-1 0 0,0 1 0,0 0 0,0 0 0,-1 0 0,0 1 0,0 0 0,-1 0 0,0 0 0,0 1 0,0 0 0,-1-1 0,0 2 0,-1-1 0,0 0 0,0 1 0,1 9 0,-2-9 0,0-1 0,-1 0 0,0 0 0,-1 1 0,0-1 0,0 0 0,-1 0 0,0 1 0,0-1 0,-1 0 0,0 0 0,0 0 0,-1 0 0,0 0 0,-1-1 0,1 1 0,-2-1 0,1 0 0,-1 0 0,0-1 0,0 1 0,-8 7 0,-12 8 0,-1-1 0,0-1 0,-1-1 0,-41 20 0,4-1 0,3 1 0,-2-4 0,-2-2 0,-97 35 0,-93 12 0,246-75 0,16-3 0,19-1 0,-24-1 0,41 0 0,-11-1 0,-1 2 0,42 5 0,-51-2 0,0-1 0,0-2 0,31 0 0,-43-2 0,1 0 0,-1-1 0,0 0 0,0 0 0,0-1 0,0-1 0,-1 1 0,1-2 0,12-7 0,135-93 0,-83 57 0,19-12 0,-78 52 0,1 0 0,0 1 0,0 0 0,17-4 0,-31 11 0,0-1 0,0 1 0,1-1 0,-1 1 0,0 0 0,0-1 0,0 1 0,0 0 0,0 1 0,0-1 0,0 0 0,0 1 0,0-1 0,0 1 0,0-1 0,0 1 0,0 0 0,3 1 0,-4-1 0,-1 0 0,1 0 0,0 0 0,0 0 0,0 1 0,-1-1 0,1 0 0,0 0 0,-1 1 0,1-1 0,-1 0 0,0 1 0,1-1 0,-1 1 0,0-1 0,0 0 0,0 1 0,0-1 0,0 1 0,0-1 0,0 0 0,-1 1 0,1-1 0,0 1 0,-1-1 0,0 2 0,-3 5 0,1 0 0,-1 0 0,-1-1 0,1 0 0,-1 0 0,-1 0 0,1 0 0,-1-1 0,0 0 0,-1 0 0,1-1 0,-1 1 0,-12 6 0,-13 7 0,-60 26 0,88-44 0,-26 14-67,1 1-1,-32 24 1,34-22-1096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25T16:54:31.66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24575,'4'3'0,"0"1"0,0-1 0,1 0 0,0 0 0,-1-1 0,1 0 0,0 1 0,0-1 0,1-1 0,-1 1 0,7 0 0,11 2 0,32 0 0,-37-3 0,610 6 0,-367-10 0,469 3 0,-688 2 0,-31 2 0,-15 3 0,-23 7 0,-18-1 0,0-2 0,-1-1 0,-84 5 0,105-13 0,-306 14 0,194-14 0,-160 25 0,-51 45 0,277-55 0,41-8 0,30-9 0,0 0 0,0-1 0,0 1 0,0 0 0,0 0 0,0 0 0,-1 0 0,1 0 0,0 0 0,0 0 0,0 0 0,0 1 0,0-1 0,0 0 0,-1 0 0,1 0 0,0 0 0,0 0 0,0 0 0,0 0 0,0 0 0,0 0 0,-1 0 0,1 0 0,0 0 0,0 0 0,0 1 0,0-1 0,0 0 0,0 0 0,0 0 0,0 0 0,0 0 0,0 0 0,0 1 0,0-1 0,0 0 0,-1 0 0,1 0 0,0 0 0,0 0 0,0 0 0,0 1 0,0-1 0,0 0 0,0 0 0,0 0 0,1 0 0,-1 0 0,0 0 0,0 1 0,0-1 0,0 0 0,0 0 0,0 0 0,0 0 0,0 0 0,0 0 0,0 1 0,0-1 0,0 0 0,0 0 0,1 0 0,-1 0 0,0 0 0,0 0 0,0 0 0,0 0 0,0 0 0,8 2 0,0-1 0,0 0 0,0 0 0,9-1 0,585-1 0,-219-3 0,-352 4 0,0 2 0,0 1 0,0 1 0,-1 1 0,55 18 0,-81-22 0,0 1 0,0-1 0,0 1 0,0 0 0,-1 0 0,6 4 0,-9-6 0,0 0 0,1 1 0,-1-1 0,0 0 0,1 1 0,-1-1 0,0 1 0,1-1 0,-1 1 0,0-1 0,0 0 0,0 1 0,0-1 0,1 1 0,-1-1 0,0 1 0,0-1 0,0 1 0,0-1 0,0 1 0,0-1 0,0 1 0,0 0 0,-1 0 0,1 0 0,-1 0 0,0 0 0,1 0 0,-1 0 0,0 0 0,0 0 0,1 0 0,-1 0 0,0 0 0,0 0 0,0 0 0,-2 0 0,-7 5 0,0-1 0,-1-1 0,1 1 0,-1-2 0,0 1 0,0-2 0,0 0 0,-1 0 0,-12 0 0,-6 2 0,-439 45 0,1-28 0,582-30 0,331-16-206,203-21-152,-631 44 358,46-8 0,-60 10 0,0-1 0,1 0 0,-1 0 0,0 0 0,0 0 0,0-1 0,0 1 0,0-1 0,-1 0 0,1 0 0,0 0 0,-1 0 0,0 0 0,4-4 0,-6 6 0,0-1 0,0 1 0,1 0 0,-1-1 0,0 1 0,0-1 0,0 1 0,1-1 0,-1 1 0,0-1 0,0 1 0,0-1 0,0 1 0,0-1 0,0 1 0,0-1 0,0 1 0,0-1 0,0 1 0,0-1 0,-1 1 0,1-1 0,0 0 0,-14-11 0,2 6 0,0 1 0,-1 0 0,1 0 0,-24-4 0,-66-8 0,90 15 0,-274-37 117,-129-19 236,151 16-259,229 38-1459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25T16:56:25.87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24575,'0'55'0,"-1"22"0,3 1 0,14 85 0,-3-81 0,3 148 0,-14-190 0,2 0 0,11 44 0,4 42 0,-13 31-1365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9CC5B-0976-D64A-A5BE-6A41F6A60AA2}" type="datetimeFigureOut">
              <a:rPr lang="fr-FR" smtClean="0"/>
              <a:t>26/01/2023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8DE28-D528-3F49-A56A-BC0AF2A3FC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585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92073E-DEEE-CB41-A8EC-A486358724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566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0F22-B033-AE48-B2C4-A821A4D0C884}" type="datetimeFigureOut">
              <a:rPr lang="fr-FR" smtClean="0"/>
              <a:t>26/01/2023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5DD-2A7B-4746-B6DB-08D300657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91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0F22-B033-AE48-B2C4-A821A4D0C884}" type="datetimeFigureOut">
              <a:rPr lang="fr-FR" smtClean="0"/>
              <a:t>26/01/2023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5DD-2A7B-4746-B6DB-08D300657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791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0F22-B033-AE48-B2C4-A821A4D0C884}" type="datetimeFigureOut">
              <a:rPr lang="fr-FR" smtClean="0"/>
              <a:t>26/01/2023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5DD-2A7B-4746-B6DB-08D300657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2809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0F22-B033-AE48-B2C4-A821A4D0C884}" type="datetimeFigureOut">
              <a:rPr lang="fr-FR" smtClean="0"/>
              <a:t>26/01/2023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5DD-2A7B-4746-B6DB-08D300657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36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0F22-B033-AE48-B2C4-A821A4D0C884}" type="datetimeFigureOut">
              <a:rPr lang="fr-FR" smtClean="0"/>
              <a:t>26/01/2023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5DD-2A7B-4746-B6DB-08D300657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2771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0F22-B033-AE48-B2C4-A821A4D0C884}" type="datetimeFigureOut">
              <a:rPr lang="fr-FR" smtClean="0"/>
              <a:t>26/01/2023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5DD-2A7B-4746-B6DB-08D300657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9745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0F22-B033-AE48-B2C4-A821A4D0C884}" type="datetimeFigureOut">
              <a:rPr lang="fr-FR" smtClean="0"/>
              <a:t>26/01/2023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5DD-2A7B-4746-B6DB-08D300657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594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0F22-B033-AE48-B2C4-A821A4D0C884}" type="datetimeFigureOut">
              <a:rPr lang="fr-FR" smtClean="0"/>
              <a:t>26/01/2023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5DD-2A7B-4746-B6DB-08D300657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9441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0F22-B033-AE48-B2C4-A821A4D0C884}" type="datetimeFigureOut">
              <a:rPr lang="fr-FR" smtClean="0"/>
              <a:t>26/01/2023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5DD-2A7B-4746-B6DB-08D300657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328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0F22-B033-AE48-B2C4-A821A4D0C884}" type="datetimeFigureOut">
              <a:rPr lang="fr-FR" smtClean="0"/>
              <a:t>26/01/2023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5DD-2A7B-4746-B6DB-08D300657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222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0F22-B033-AE48-B2C4-A821A4D0C884}" type="datetimeFigureOut">
              <a:rPr lang="fr-FR" smtClean="0"/>
              <a:t>26/01/2023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5DD-2A7B-4746-B6DB-08D300657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186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5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6" indent="0" algn="ctr">
              <a:buNone/>
              <a:defRPr sz="1200"/>
            </a:lvl4pPr>
            <a:lvl5pPr marL="1371568" indent="0" algn="ctr">
              <a:buNone/>
              <a:defRPr sz="1200"/>
            </a:lvl5pPr>
            <a:lvl6pPr marL="1714459" indent="0" algn="ctr">
              <a:buNone/>
              <a:defRPr sz="1200"/>
            </a:lvl6pPr>
            <a:lvl7pPr marL="2057351" indent="0" algn="ctr">
              <a:buNone/>
              <a:defRPr sz="1200"/>
            </a:lvl7pPr>
            <a:lvl8pPr marL="2400243" indent="0" algn="ctr">
              <a:buNone/>
              <a:defRPr sz="1200"/>
            </a:lvl8pPr>
            <a:lvl9pPr marL="2743135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BFD4-6709-F84E-AFFC-2946BDE0566B}" type="datetimeFigureOut">
              <a:rPr lang="fr-FR" smtClean="0"/>
              <a:pPr/>
              <a:t>26/01/2023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51B5-338E-764C-A095-90EEF86E673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339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BFD4-6709-F84E-AFFC-2946BDE0566B}" type="datetimeFigureOut">
              <a:rPr lang="fr-FR" smtClean="0"/>
              <a:pPr/>
              <a:t>26/01/2023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51B5-338E-764C-A095-90EEF86E673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4036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7"/>
            <a:ext cx="5915025" cy="216693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BFD4-6709-F84E-AFFC-2946BDE0566B}" type="datetimeFigureOut">
              <a:rPr lang="fr-FR" smtClean="0"/>
              <a:pPr/>
              <a:t>26/01/2023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51B5-338E-764C-A095-90EEF86E673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9328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2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BFD4-6709-F84E-AFFC-2946BDE0566B}" type="datetimeFigureOut">
              <a:rPr lang="fr-FR" smtClean="0"/>
              <a:pPr/>
              <a:t>26/01/2023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51B5-338E-764C-A095-90EEF86E673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755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6" indent="0">
              <a:buNone/>
              <a:defRPr sz="1200" b="1"/>
            </a:lvl4pPr>
            <a:lvl5pPr marL="1371568" indent="0">
              <a:buNone/>
              <a:defRPr sz="1200" b="1"/>
            </a:lvl5pPr>
            <a:lvl6pPr marL="1714459" indent="0">
              <a:buNone/>
              <a:defRPr sz="1200" b="1"/>
            </a:lvl6pPr>
            <a:lvl7pPr marL="2057351" indent="0">
              <a:buNone/>
              <a:defRPr sz="1200" b="1"/>
            </a:lvl7pPr>
            <a:lvl8pPr marL="2400243" indent="0">
              <a:buNone/>
              <a:defRPr sz="1200" b="1"/>
            </a:lvl8pPr>
            <a:lvl9pPr marL="2743135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3"/>
            <a:ext cx="2901255" cy="53221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4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6" indent="0">
              <a:buNone/>
              <a:defRPr sz="1200" b="1"/>
            </a:lvl4pPr>
            <a:lvl5pPr marL="1371568" indent="0">
              <a:buNone/>
              <a:defRPr sz="1200" b="1"/>
            </a:lvl5pPr>
            <a:lvl6pPr marL="1714459" indent="0">
              <a:buNone/>
              <a:defRPr sz="1200" b="1"/>
            </a:lvl6pPr>
            <a:lvl7pPr marL="2057351" indent="0">
              <a:buNone/>
              <a:defRPr sz="1200" b="1"/>
            </a:lvl7pPr>
            <a:lvl8pPr marL="2400243" indent="0">
              <a:buNone/>
              <a:defRPr sz="1200" b="1"/>
            </a:lvl8pPr>
            <a:lvl9pPr marL="2743135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3"/>
            <a:ext cx="2915544" cy="53221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BFD4-6709-F84E-AFFC-2946BDE0566B}" type="datetimeFigureOut">
              <a:rPr lang="fr-FR" smtClean="0"/>
              <a:pPr/>
              <a:t>26/01/2023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51B5-338E-764C-A095-90EEF86E673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97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BFD4-6709-F84E-AFFC-2946BDE0566B}" type="datetimeFigureOut">
              <a:rPr lang="fr-FR" smtClean="0"/>
              <a:pPr/>
              <a:t>26/01/2023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51B5-338E-764C-A095-90EEF86E673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824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BFD4-6709-F84E-AFFC-2946BDE0566B}" type="datetimeFigureOut">
              <a:rPr lang="fr-FR" smtClean="0"/>
              <a:pPr/>
              <a:t>26/01/2023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51B5-338E-764C-A095-90EEF86E673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037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0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3"/>
            <a:ext cx="3471862" cy="703968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0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6" indent="0">
              <a:buNone/>
              <a:defRPr sz="750"/>
            </a:lvl4pPr>
            <a:lvl5pPr marL="1371568" indent="0">
              <a:buNone/>
              <a:defRPr sz="750"/>
            </a:lvl5pPr>
            <a:lvl6pPr marL="1714459" indent="0">
              <a:buNone/>
              <a:defRPr sz="750"/>
            </a:lvl6pPr>
            <a:lvl7pPr marL="2057351" indent="0">
              <a:buNone/>
              <a:defRPr sz="750"/>
            </a:lvl7pPr>
            <a:lvl8pPr marL="2400243" indent="0">
              <a:buNone/>
              <a:defRPr sz="750"/>
            </a:lvl8pPr>
            <a:lvl9pPr marL="2743135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BFD4-6709-F84E-AFFC-2946BDE0566B}" type="datetimeFigureOut">
              <a:rPr lang="fr-FR" smtClean="0"/>
              <a:pPr/>
              <a:t>26/01/2023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51B5-338E-764C-A095-90EEF86E673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63662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0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3"/>
            <a:ext cx="3471862" cy="703968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6" indent="0">
              <a:buNone/>
              <a:defRPr sz="1500"/>
            </a:lvl4pPr>
            <a:lvl5pPr marL="1371568" indent="0">
              <a:buNone/>
              <a:defRPr sz="1500"/>
            </a:lvl5pPr>
            <a:lvl6pPr marL="1714459" indent="0">
              <a:buNone/>
              <a:defRPr sz="1500"/>
            </a:lvl6pPr>
            <a:lvl7pPr marL="2057351" indent="0">
              <a:buNone/>
              <a:defRPr sz="1500"/>
            </a:lvl7pPr>
            <a:lvl8pPr marL="2400243" indent="0">
              <a:buNone/>
              <a:defRPr sz="1500"/>
            </a:lvl8pPr>
            <a:lvl9pPr marL="2743135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0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6" indent="0">
              <a:buNone/>
              <a:defRPr sz="750"/>
            </a:lvl4pPr>
            <a:lvl5pPr marL="1371568" indent="0">
              <a:buNone/>
              <a:defRPr sz="750"/>
            </a:lvl5pPr>
            <a:lvl6pPr marL="1714459" indent="0">
              <a:buNone/>
              <a:defRPr sz="750"/>
            </a:lvl6pPr>
            <a:lvl7pPr marL="2057351" indent="0">
              <a:buNone/>
              <a:defRPr sz="750"/>
            </a:lvl7pPr>
            <a:lvl8pPr marL="2400243" indent="0">
              <a:buNone/>
              <a:defRPr sz="750"/>
            </a:lvl8pPr>
            <a:lvl9pPr marL="2743135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BFD4-6709-F84E-AFFC-2946BDE0566B}" type="datetimeFigureOut">
              <a:rPr lang="fr-FR" smtClean="0"/>
              <a:pPr/>
              <a:t>26/01/2023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51B5-338E-764C-A095-90EEF86E673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2378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BFD4-6709-F84E-AFFC-2946BDE0566B}" type="datetimeFigureOut">
              <a:rPr lang="fr-FR" smtClean="0"/>
              <a:pPr/>
              <a:t>26/01/2023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51B5-338E-764C-A095-90EEF86E673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0098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BFD4-6709-F84E-AFFC-2946BDE0566B}" type="datetimeFigureOut">
              <a:rPr lang="fr-FR" smtClean="0"/>
              <a:pPr/>
              <a:t>26/01/2023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51B5-338E-764C-A095-90EEF86E673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353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F0F22-B033-AE48-B2C4-A821A4D0C884}" type="datetimeFigureOut">
              <a:rPr lang="fr-FR" smtClean="0"/>
              <a:t>26/01/2023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F95DD-2A7B-4746-B6DB-08D300657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62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6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EBFD4-6709-F84E-AFFC-2946BDE0566B}" type="datetimeFigureOut">
              <a:rPr lang="fr-FR" smtClean="0"/>
              <a:pPr/>
              <a:t>26/01/2023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6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6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C51B5-338E-764C-A095-90EEF86E673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48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2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3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9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8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9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51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customXml" Target="../ink/ink5.xml"/><Relationship Id="rId18" Type="http://schemas.openxmlformats.org/officeDocument/2006/relationships/image" Target="../media/image10.png"/><Relationship Id="rId21" Type="http://schemas.openxmlformats.org/officeDocument/2006/relationships/customXml" Target="../ink/ink8.xml"/><Relationship Id="rId7" Type="http://schemas.openxmlformats.org/officeDocument/2006/relationships/customXml" Target="../ink/ink3.xml"/><Relationship Id="rId12" Type="http://schemas.openxmlformats.org/officeDocument/2006/relationships/image" Target="../media/image6.png"/><Relationship Id="rId17" Type="http://schemas.openxmlformats.org/officeDocument/2006/relationships/customXml" Target="../ink/ink6.xml"/><Relationship Id="rId25" Type="http://schemas.openxmlformats.org/officeDocument/2006/relationships/image" Target="../media/image8.png"/><Relationship Id="rId2" Type="http://schemas.openxmlformats.org/officeDocument/2006/relationships/customXml" Target="../ink/ink1.xml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24" Type="http://schemas.openxmlformats.org/officeDocument/2006/relationships/image" Target="../media/image7.png"/><Relationship Id="rId5" Type="http://schemas.openxmlformats.org/officeDocument/2006/relationships/customXml" Target="../ink/ink2.xml"/><Relationship Id="rId23" Type="http://schemas.openxmlformats.org/officeDocument/2006/relationships/image" Target="../media/image5.png"/><Relationship Id="rId10" Type="http://schemas.openxmlformats.org/officeDocument/2006/relationships/customXml" Target="../ink/ink4.xml"/><Relationship Id="rId19" Type="http://schemas.openxmlformats.org/officeDocument/2006/relationships/customXml" Target="../ink/ink7.xml"/><Relationship Id="rId4" Type="http://schemas.openxmlformats.org/officeDocument/2006/relationships/image" Target="../media/image2.png"/><Relationship Id="rId9" Type="http://schemas.openxmlformats.org/officeDocument/2006/relationships/image" Target="../media/image1.png"/><Relationship Id="rId22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DCB83D9C-9847-27CF-967F-B61D898610D8}"/>
                  </a:ext>
                </a:extLst>
              </p14:cNvPr>
              <p14:cNvContentPartPr/>
              <p14:nvPr/>
            </p14:nvContentPartPr>
            <p14:xfrm>
              <a:off x="2138940" y="6464931"/>
              <a:ext cx="2851920" cy="14745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DCB83D9C-9847-27CF-967F-B61D898610D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76300" y="6402291"/>
                <a:ext cx="2977560" cy="160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1E1E4B69-FA59-0945-2740-699AB5CD613C}"/>
                  </a:ext>
                </a:extLst>
              </p14:cNvPr>
              <p14:cNvContentPartPr/>
              <p14:nvPr/>
            </p14:nvContentPartPr>
            <p14:xfrm>
              <a:off x="2726820" y="7364571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1E1E4B69-FA59-0945-2740-699AB5CD613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64180" y="730157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9D9A8A7-3B3C-5104-3B81-30104BDB4D22}"/>
                  </a:ext>
                </a:extLst>
              </p14:cNvPr>
              <p14:cNvContentPartPr/>
              <p14:nvPr/>
            </p14:nvContentPartPr>
            <p14:xfrm>
              <a:off x="433980" y="6284211"/>
              <a:ext cx="5521320" cy="298368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F9D9A8A7-3B3C-5104-3B81-30104BDB4D2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0980" y="6221211"/>
                <a:ext cx="5646960" cy="310932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D472472D-2E5C-43F0-32B8-F89A4218B5E0}"/>
              </a:ext>
            </a:extLst>
          </p:cNvPr>
          <p:cNvSpPr txBox="1"/>
          <p:nvPr/>
        </p:nvSpPr>
        <p:spPr>
          <a:xfrm>
            <a:off x="2465987" y="6343779"/>
            <a:ext cx="32494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NOTRE OBJECTIF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BC4B9E-DF68-75D3-A4BF-CB0271A254D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5000" t="69470" r="21190" b="20598"/>
          <a:stretch/>
        </p:blipFill>
        <p:spPr>
          <a:xfrm>
            <a:off x="1773965" y="6720518"/>
            <a:ext cx="3690257" cy="96338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8F35026-39EF-7923-6A13-65901C7ED2C9}"/>
              </a:ext>
            </a:extLst>
          </p:cNvPr>
          <p:cNvSpPr txBox="1"/>
          <p:nvPr/>
        </p:nvSpPr>
        <p:spPr>
          <a:xfrm>
            <a:off x="164389" y="7663686"/>
            <a:ext cx="7820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latin typeface="Oswald" panose="020B0604020202020204" pitchFamily="2" charset="0"/>
              </a:rPr>
              <a:t>Une juste reconnaissance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22B6301B-D94D-1BD2-7218-6F4DEBA600C4}"/>
                  </a:ext>
                </a:extLst>
              </p14:cNvPr>
              <p14:cNvContentPartPr/>
              <p14:nvPr/>
            </p14:nvContentPartPr>
            <p14:xfrm>
              <a:off x="451620" y="5912331"/>
              <a:ext cx="1002600" cy="18000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22B6301B-D94D-1BD2-7218-6F4DEBA600C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8620" y="5849331"/>
                <a:ext cx="1128240" cy="30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6E6C6DE0-C7E7-64C6-E163-50A1E6E3DE6A}"/>
                  </a:ext>
                </a:extLst>
              </p14:cNvPr>
              <p14:cNvContentPartPr/>
              <p14:nvPr/>
            </p14:nvContentPartPr>
            <p14:xfrm>
              <a:off x="5715180" y="8588211"/>
              <a:ext cx="360" cy="360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6E6C6DE0-C7E7-64C6-E163-50A1E6E3DE6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652180" y="852557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0E1359AF-E304-FFC1-F940-5B254364866A}"/>
                  </a:ext>
                </a:extLst>
              </p14:cNvPr>
              <p14:cNvContentPartPr/>
              <p14:nvPr/>
            </p14:nvContentPartPr>
            <p14:xfrm>
              <a:off x="5134500" y="8425131"/>
              <a:ext cx="634320" cy="587160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0E1359AF-E304-FFC1-F940-5B254364866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071500" y="8362491"/>
                <a:ext cx="759960" cy="71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7CC87E6D-ED6B-ED39-FE61-9749A848E36A}"/>
                  </a:ext>
                </a:extLst>
              </p14:cNvPr>
              <p14:cNvContentPartPr/>
              <p14:nvPr/>
            </p14:nvContentPartPr>
            <p14:xfrm>
              <a:off x="4947660" y="8311371"/>
              <a:ext cx="661680" cy="16452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7CC87E6D-ED6B-ED39-FE61-9749A848E36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885020" y="8248731"/>
                <a:ext cx="78732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3" name="Encre 32">
                <a:extLst>
                  <a:ext uri="{FF2B5EF4-FFF2-40B4-BE49-F238E27FC236}">
                    <a16:creationId xmlns:a16="http://schemas.microsoft.com/office/drawing/2014/main" id="{FB029207-A02C-9E52-0B7A-83EB7E2617EF}"/>
                  </a:ext>
                </a:extLst>
              </p14:cNvPr>
              <p14:cNvContentPartPr/>
              <p14:nvPr/>
            </p14:nvContentPartPr>
            <p14:xfrm>
              <a:off x="5077980" y="8637171"/>
              <a:ext cx="33840" cy="407880"/>
            </p14:xfrm>
          </p:contentPart>
        </mc:Choice>
        <mc:Fallback xmlns="">
          <p:pic>
            <p:nvPicPr>
              <p:cNvPr id="33" name="Encre 32">
                <a:extLst>
                  <a:ext uri="{FF2B5EF4-FFF2-40B4-BE49-F238E27FC236}">
                    <a16:creationId xmlns:a16="http://schemas.microsoft.com/office/drawing/2014/main" id="{FB029207-A02C-9E52-0B7A-83EB7E2617E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014980" y="8574531"/>
                <a:ext cx="159480" cy="53352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0" y="-1335"/>
            <a:ext cx="6858594" cy="598679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0DD7A86-8EE6-3F0B-2E82-C8FECE994A9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-375044" y="5764201"/>
            <a:ext cx="2601207" cy="146317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062158" y="8560621"/>
            <a:ext cx="1786283" cy="135342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D18EC4F-92F3-328E-EDDD-EE0EE0B37792}"/>
              </a:ext>
            </a:extLst>
          </p:cNvPr>
          <p:cNvSpPr txBox="1"/>
          <p:nvPr/>
        </p:nvSpPr>
        <p:spPr>
          <a:xfrm>
            <a:off x="164389" y="8375798"/>
            <a:ext cx="55510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Lato HEAVY"/>
              </a:rPr>
              <a:t>Pour récompenser l’investissement des salariés face à leur quotidien !</a:t>
            </a:r>
          </a:p>
        </p:txBody>
      </p:sp>
    </p:spTree>
    <p:extLst>
      <p:ext uri="{BB962C8B-B14F-4D97-AF65-F5344CB8AC3E}">
        <p14:creationId xmlns:p14="http://schemas.microsoft.com/office/powerpoint/2010/main" val="2240249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53AA846-D424-C647-9409-871D9ACFEE7D}"/>
              </a:ext>
            </a:extLst>
          </p:cNvPr>
          <p:cNvSpPr/>
          <p:nvPr/>
        </p:nvSpPr>
        <p:spPr>
          <a:xfrm>
            <a:off x="1616903" y="429792"/>
            <a:ext cx="5258026" cy="9046417"/>
          </a:xfrm>
          <a:prstGeom prst="rect">
            <a:avLst/>
          </a:prstGeom>
          <a:solidFill>
            <a:srgbClr val="D4C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91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91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96C4DF2-456D-6048-AD88-2A065647D056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71" y="298121"/>
            <a:ext cx="1110391" cy="141701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965E2D58-A18D-674F-B226-F9E980C9B24D}"/>
              </a:ext>
            </a:extLst>
          </p:cNvPr>
          <p:cNvSpPr txBox="1"/>
          <p:nvPr/>
        </p:nvSpPr>
        <p:spPr>
          <a:xfrm>
            <a:off x="125330" y="9230308"/>
            <a:ext cx="1286632" cy="245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98" b="1" i="0" u="sng" strike="noStrike" kern="1200" cap="none" spc="0" normalizeH="0" baseline="0" noProof="0" dirty="0">
                <a:ln>
                  <a:noFill/>
                </a:ln>
                <a:solidFill>
                  <a:srgbClr val="565655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FGA.CFDT.FR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CD42BE-7FF4-9744-8F1B-F1E115ADFFE3}"/>
              </a:ext>
            </a:extLst>
          </p:cNvPr>
          <p:cNvSpPr/>
          <p:nvPr/>
        </p:nvSpPr>
        <p:spPr>
          <a:xfrm rot="16200000">
            <a:off x="-2828390" y="5231393"/>
            <a:ext cx="7419999" cy="650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29" b="1" i="0" u="none" strike="noStrike" kern="1200" cap="none" spc="0" normalizeH="0" baseline="0" noProof="0" dirty="0">
                <a:ln>
                  <a:noFill/>
                </a:ln>
                <a:solidFill>
                  <a:srgbClr val="565655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CR</a:t>
            </a:r>
            <a:r>
              <a:rPr kumimoji="0" lang="fr-FR" sz="3629" b="1" i="0" u="none" strike="noStrike" kern="1200" cap="none" spc="0" normalizeH="0" baseline="0" noProof="0" dirty="0">
                <a:ln>
                  <a:noFill/>
                </a:ln>
                <a:solidFill>
                  <a:srgbClr val="565655"/>
                </a:solidFill>
                <a:effectLst/>
                <a:uLnTx/>
                <a:uFillTx/>
                <a:latin typeface="CFDT Black Narrow" pitchFamily="2" charset="0"/>
                <a:ea typeface="+mn-ea"/>
                <a:cs typeface="Arial" panose="020B0604020202020204" pitchFamily="34" charset="0"/>
              </a:rPr>
              <a:t>E</a:t>
            </a:r>
            <a:r>
              <a:rPr kumimoji="0" lang="fr-FR" sz="3629" b="1" i="0" u="none" strike="noStrike" kern="1200" cap="none" spc="0" normalizeH="0" baseline="0" noProof="0" dirty="0">
                <a:ln>
                  <a:noFill/>
                </a:ln>
                <a:solidFill>
                  <a:srgbClr val="565655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DIT AGRIC</a:t>
            </a:r>
            <a:r>
              <a:rPr kumimoji="0" lang="fr-FR" sz="3629" b="1" i="0" u="none" strike="noStrike" kern="1200" cap="none" spc="0" normalizeH="0" baseline="0" noProof="0" dirty="0">
                <a:ln>
                  <a:noFill/>
                </a:ln>
                <a:solidFill>
                  <a:srgbClr val="565655"/>
                </a:solidFill>
                <a:effectLst/>
                <a:uLnTx/>
                <a:uFillTx/>
                <a:latin typeface="CFDT Black Narrow" pitchFamily="2" charset="0"/>
                <a:ea typeface="+mn-ea"/>
                <a:cs typeface="Arial" panose="020B0604020202020204" pitchFamily="34" charset="0"/>
              </a:rPr>
              <a:t>O</a:t>
            </a:r>
            <a:r>
              <a:rPr kumimoji="0" lang="fr-FR" sz="3629" b="1" i="0" u="none" strike="noStrike" kern="1200" cap="none" spc="0" normalizeH="0" baseline="0" noProof="0" dirty="0">
                <a:ln>
                  <a:noFill/>
                </a:ln>
                <a:solidFill>
                  <a:srgbClr val="565655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LE </a:t>
            </a:r>
            <a:r>
              <a:rPr kumimoji="0" lang="fr-FR" sz="3629" b="1" i="0" u="none" strike="noStrike" kern="1200" cap="none" spc="0" normalizeH="0" baseline="0" noProof="0" dirty="0">
                <a:ln>
                  <a:noFill/>
                </a:ln>
                <a:solidFill>
                  <a:srgbClr val="565655"/>
                </a:solidFill>
                <a:effectLst/>
                <a:uLnTx/>
                <a:uFillTx/>
                <a:latin typeface="CFDT Black Narrow" pitchFamily="2" charset="0"/>
                <a:ea typeface="+mn-ea"/>
                <a:cs typeface="Arial" panose="020B0604020202020204" pitchFamily="34" charset="0"/>
              </a:rPr>
              <a:t>I</a:t>
            </a:r>
            <a:r>
              <a:rPr kumimoji="0" lang="fr-FR" sz="3629" b="1" i="0" u="none" strike="noStrike" kern="1200" cap="none" spc="0" normalizeH="0" baseline="0" noProof="0" dirty="0">
                <a:ln>
                  <a:noFill/>
                </a:ln>
                <a:solidFill>
                  <a:srgbClr val="565655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NFO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6A92131-E0B1-624B-BB0F-8B43C3E00FBE}"/>
              </a:ext>
            </a:extLst>
          </p:cNvPr>
          <p:cNvSpPr txBox="1"/>
          <p:nvPr/>
        </p:nvSpPr>
        <p:spPr>
          <a:xfrm>
            <a:off x="1616903" y="457212"/>
            <a:ext cx="5258026" cy="9584996"/>
          </a:xfrm>
          <a:prstGeom prst="rect">
            <a:avLst/>
          </a:prstGeom>
          <a:solidFill>
            <a:srgbClr val="D4CBC7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43" b="1" i="0" u="none" strike="noStrike" kern="1200" cap="none" spc="0" normalizeH="0" baseline="0" noProof="0" dirty="0">
                <a:ln>
                  <a:noFill/>
                </a:ln>
                <a:solidFill>
                  <a:srgbClr val="E8591D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J’ADH</a:t>
            </a:r>
            <a:r>
              <a:rPr kumimoji="0" lang="fr-FR" sz="5443" b="1" i="0" u="none" strike="noStrike" kern="1200" cap="none" spc="0" normalizeH="0" baseline="0" noProof="0" dirty="0">
                <a:ln>
                  <a:noFill/>
                </a:ln>
                <a:solidFill>
                  <a:srgbClr val="E8591D"/>
                </a:solidFill>
                <a:effectLst/>
                <a:uLnTx/>
                <a:uFillTx/>
                <a:latin typeface="CFDT Black Narrow" pitchFamily="2" charset="0"/>
                <a:ea typeface="+mn-ea"/>
                <a:cs typeface="Arial Black" panose="020B0604020202020204" pitchFamily="34" charset="0"/>
              </a:rPr>
              <a:t>E</a:t>
            </a:r>
            <a:r>
              <a:rPr kumimoji="0" lang="fr-FR" sz="5443" b="1" i="0" u="none" strike="noStrike" kern="1200" cap="none" spc="0" normalizeH="0" baseline="0" noProof="0" dirty="0">
                <a:ln>
                  <a:noFill/>
                </a:ln>
                <a:solidFill>
                  <a:srgbClr val="E8591D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RE</a:t>
            </a: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22" b="1" i="0" u="none" strike="noStrike" kern="1200" cap="none" spc="0" normalizeH="0" baseline="0" noProof="0" dirty="0">
                <a:ln>
                  <a:noFill/>
                </a:ln>
                <a:solidFill>
                  <a:srgbClr val="E8591D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A UN SYNDICALISME DE RESULTATS</a:t>
            </a:r>
            <a:endParaRPr kumimoji="0" lang="fr-FR" sz="1361" b="0" i="0" u="none" strike="noStrike" kern="1200" cap="none" spc="0" normalizeH="0" baseline="0" noProof="0" dirty="0">
              <a:ln>
                <a:noFill/>
              </a:ln>
              <a:solidFill>
                <a:srgbClr val="E8591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61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61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srgbClr val="E859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 soussigné(e) : </a:t>
            </a: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srgbClr val="5656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Mme / O Mr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srgbClr val="56565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srgbClr val="E859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Nom et prénom : ......................................................................</a:t>
            </a: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Né(e) le : ….. / ….. / ……….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Service/Agence : ......................................................................	Cadre : O oui / O non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Adresse personnelle : ……..................................................................................................................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................................................................................................................................................................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Code Postal : ....................................	Ville : ...................................................................................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Tél prof : ............................................	Tél mobile :  .........................................................................</a:t>
            </a: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Courriel : ...............................................................................................................................................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srgbClr val="E859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Demande mon adhésion à la CFDT </a:t>
            </a: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 m’engage à payer régulièrement ma cotisation syndicale.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J’autorise la CFDT à prélever le montant de ma cotisation sur mon compte dont IBAN ci-après (joindre RIB) :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14772" marR="0" lvl="1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IBAN : ......................................................................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14772" marR="0" lvl="1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14772" marR="0" lvl="1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BIC : .........................................................................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14772" marR="0" lvl="1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Cotisation mensuelle ouvrant droit à un crédit d’impôt* = salaire annuel net imposable X 0,75% divisé par 12, soit .... , .... € par mois (actualisation chaque année en fonction de l’évolution moyenne des salaires).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Fait à ..................................... , le ..... / ..... / ..........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Signature :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66% du montant de votre cotisation</a:t>
            </a:r>
            <a:endParaRPr kumimoji="0" lang="fr-FR" sz="1361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fr-FR" sz="1361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22" b="1" i="0" u="none" strike="noStrike" kern="1200" cap="none" spc="0" normalizeH="0" baseline="0" noProof="0" dirty="0">
                <a:ln>
                  <a:noFill/>
                </a:ln>
                <a:solidFill>
                  <a:srgbClr val="E8591D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CONTACT</a:t>
            </a: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61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srgbClr val="5656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Délégué Syndical CFDT – 00 00 00 00 00</a:t>
            </a: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srgbClr val="5656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Délégué Syndical CFDT – 00 00 00 00 00</a:t>
            </a: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srgbClr val="5656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Délégué Syndical CFDT – 00 00 00 00 00</a:t>
            </a: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srgbClr val="5656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Délégué Syndical CFDT – 00 00 00 00 00</a:t>
            </a: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srgbClr val="5656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Délégué Syndical CFDT – 00 00 00 00 00</a:t>
            </a: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srgbClr val="5656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Délégué Syndical CFDT – 00 00 00 00 00</a:t>
            </a:r>
          </a:p>
        </p:txBody>
      </p:sp>
    </p:spTree>
    <p:extLst>
      <p:ext uri="{BB962C8B-B14F-4D97-AF65-F5344CB8AC3E}">
        <p14:creationId xmlns:p14="http://schemas.microsoft.com/office/powerpoint/2010/main" val="34849069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267</Words>
  <Application>Microsoft Office PowerPoint</Application>
  <PresentationFormat>Format A4 (210 x 297 mm)</PresentationFormat>
  <Paragraphs>52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CFDT Black Narrow</vt:lpstr>
      <vt:lpstr>Lato</vt:lpstr>
      <vt:lpstr>Lato HEAVY</vt:lpstr>
      <vt:lpstr>Oswald</vt:lpstr>
      <vt:lpstr>Thème Office</vt:lpstr>
      <vt:lpstr>1_Thème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sandrine ruette</dc:creator>
  <cp:lastModifiedBy>phaniest2@hotmail.com</cp:lastModifiedBy>
  <cp:revision>16</cp:revision>
  <cp:lastPrinted>2022-12-15T07:30:58Z</cp:lastPrinted>
  <dcterms:created xsi:type="dcterms:W3CDTF">2022-12-14T11:37:06Z</dcterms:created>
  <dcterms:modified xsi:type="dcterms:W3CDTF">2023-01-26T19:46:35Z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</Properties>
</file>