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2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000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59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203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485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22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73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75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78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60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28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981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A70DE-CE90-4E39-A27F-790223E3A900}" type="datetimeFigureOut">
              <a:rPr lang="fr-FR" smtClean="0"/>
              <a:t>16/12/2022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E519-89B9-47A9-94AD-438BBD98E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9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3656166"/>
            <a:ext cx="4302034" cy="320183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990147" y="1434"/>
            <a:ext cx="3141381" cy="286368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9244E3-0630-BE92-9DCF-B6ADB1765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53" r="1" b="7395"/>
          <a:stretch/>
        </p:blipFill>
        <p:spPr>
          <a:xfrm>
            <a:off x="-4687" y="0"/>
            <a:ext cx="6230733" cy="3579223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E49F0E-E312-4DBE-5D20-F6063D4E2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226" y="2500357"/>
            <a:ext cx="1596420" cy="8979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2F6B6B-AF55-0903-6199-8A832DC7E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8506" y="2985606"/>
            <a:ext cx="4655056" cy="376210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582E1D6C-0061-0D39-B185-4163DBEF08E4}"/>
              </a:ext>
            </a:extLst>
          </p:cNvPr>
          <p:cNvSpPr/>
          <p:nvPr/>
        </p:nvSpPr>
        <p:spPr>
          <a:xfrm>
            <a:off x="1874454" y="4021085"/>
            <a:ext cx="2212700" cy="2211726"/>
          </a:xfrm>
          <a:prstGeom prst="ellipse">
            <a:avLst/>
          </a:prstGeom>
          <a:solidFill>
            <a:srgbClr val="FCEC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C55A11"/>
                </a:solidFill>
                <a:latin typeface="Montserrat Black "/>
              </a:rPr>
              <a:t>Cette signature permet à ce jour de passer cadre sans pour autant manager et de valoriser l’expertise acquise</a:t>
            </a:r>
            <a:endParaRPr lang="fr-FR" sz="1400" b="1" dirty="0">
              <a:latin typeface="Montserrat Black 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94095E9-CA92-4BDD-F031-5A4359581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5950" y="4533854"/>
            <a:ext cx="2124104" cy="118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FB9DDA-0C17-367D-1D4F-DE7BE47FD5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2835" y="69846"/>
            <a:ext cx="2779225" cy="27952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FF40DE-E381-E1FC-7DAE-03A327B7AC4A}"/>
              </a:ext>
            </a:extLst>
          </p:cNvPr>
          <p:cNvSpPr/>
          <p:nvPr/>
        </p:nvSpPr>
        <p:spPr>
          <a:xfrm>
            <a:off x="3669476" y="2002971"/>
            <a:ext cx="2573849" cy="722811"/>
          </a:xfrm>
          <a:prstGeom prst="rect">
            <a:avLst/>
          </a:prstGeom>
          <a:solidFill>
            <a:srgbClr val="8F9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1" dirty="0">
                <a:latin typeface="Montserrat Black" panose="00000A00000000000000" pitchFamily="2" charset="0"/>
              </a:rPr>
              <a:t>Branche Crédit Agricole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9193071" y="0"/>
            <a:ext cx="615247" cy="6858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046D307-D54A-03C9-8D8F-75BD40205C00}"/>
              </a:ext>
            </a:extLst>
          </p:cNvPr>
          <p:cNvSpPr txBox="1"/>
          <p:nvPr/>
        </p:nvSpPr>
        <p:spPr>
          <a:xfrm>
            <a:off x="9262887" y="1197445"/>
            <a:ext cx="518925" cy="421928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Montserrat Black "/>
              </a:rPr>
              <a:t>NEGOCIATIONS</a:t>
            </a:r>
          </a:p>
        </p:txBody>
      </p:sp>
    </p:spTree>
    <p:extLst>
      <p:ext uri="{BB962C8B-B14F-4D97-AF65-F5344CB8AC3E}">
        <p14:creationId xmlns:p14="http://schemas.microsoft.com/office/powerpoint/2010/main" val="6970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22</Words>
  <Application>Microsoft Office PowerPoint</Application>
  <PresentationFormat>Format A4 (210 x 297 mm)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 Black</vt:lpstr>
      <vt:lpstr>Montserrat Black </vt:lpstr>
      <vt:lpstr>Thème Office</vt:lpstr>
      <vt:lpstr>Présentation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STOLL</dc:creator>
  <cp:lastModifiedBy>Stéphanie STOLL</cp:lastModifiedBy>
  <cp:revision>5</cp:revision>
  <dcterms:created xsi:type="dcterms:W3CDTF">2022-12-16T16:21:35Z</dcterms:created>
  <dcterms:modified xsi:type="dcterms:W3CDTF">2022-12-16T18:10:46Z</dcterms:modified>
</cp:coreProperties>
</file>